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75" r:id="rId2"/>
    <p:sldId id="308" r:id="rId3"/>
    <p:sldId id="309" r:id="rId4"/>
    <p:sldId id="410" r:id="rId5"/>
    <p:sldId id="411" r:id="rId6"/>
    <p:sldId id="281" r:id="rId7"/>
    <p:sldId id="301" r:id="rId8"/>
    <p:sldId id="299" r:id="rId9"/>
    <p:sldId id="282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80" r:id="rId23"/>
    <p:sldId id="310" r:id="rId24"/>
    <p:sldId id="279" r:id="rId25"/>
    <p:sldId id="278" r:id="rId26"/>
    <p:sldId id="318" r:id="rId27"/>
    <p:sldId id="386" r:id="rId28"/>
    <p:sldId id="389" r:id="rId29"/>
    <p:sldId id="321" r:id="rId30"/>
    <p:sldId id="322" r:id="rId31"/>
    <p:sldId id="326" r:id="rId32"/>
    <p:sldId id="331" r:id="rId33"/>
    <p:sldId id="385" r:id="rId34"/>
    <p:sldId id="375" r:id="rId35"/>
    <p:sldId id="378" r:id="rId36"/>
    <p:sldId id="399" r:id="rId37"/>
    <p:sldId id="366" r:id="rId38"/>
    <p:sldId id="367" r:id="rId39"/>
    <p:sldId id="365" r:id="rId40"/>
    <p:sldId id="337" r:id="rId41"/>
    <p:sldId id="408" r:id="rId42"/>
    <p:sldId id="397" r:id="rId43"/>
    <p:sldId id="409" r:id="rId44"/>
    <p:sldId id="348" r:id="rId45"/>
    <p:sldId id="407" r:id="rId46"/>
    <p:sldId id="369" r:id="rId47"/>
    <p:sldId id="404" r:id="rId48"/>
    <p:sldId id="339" r:id="rId49"/>
    <p:sldId id="340" r:id="rId50"/>
    <p:sldId id="372" r:id="rId51"/>
    <p:sldId id="373" r:id="rId52"/>
    <p:sldId id="392" r:id="rId53"/>
    <p:sldId id="370" r:id="rId54"/>
    <p:sldId id="394" r:id="rId55"/>
    <p:sldId id="349" r:id="rId56"/>
    <p:sldId id="350" r:id="rId57"/>
    <p:sldId id="344" r:id="rId58"/>
    <p:sldId id="401" r:id="rId59"/>
    <p:sldId id="345" r:id="rId60"/>
    <p:sldId id="396" r:id="rId61"/>
    <p:sldId id="368" r:id="rId62"/>
    <p:sldId id="352" r:id="rId63"/>
    <p:sldId id="398" r:id="rId64"/>
    <p:sldId id="353" r:id="rId65"/>
    <p:sldId id="406" r:id="rId66"/>
    <p:sldId id="354" r:id="rId67"/>
    <p:sldId id="355" r:id="rId68"/>
    <p:sldId id="379" r:id="rId69"/>
    <p:sldId id="381" r:id="rId70"/>
    <p:sldId id="360" r:id="rId71"/>
    <p:sldId id="384" r:id="rId72"/>
    <p:sldId id="361" r:id="rId73"/>
    <p:sldId id="362" r:id="rId74"/>
    <p:sldId id="363" r:id="rId75"/>
    <p:sldId id="273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86" userDrawn="1">
          <p15:clr>
            <a:srgbClr val="A4A3A4"/>
          </p15:clr>
        </p15:guide>
        <p15:guide id="2" pos="1663" userDrawn="1">
          <p15:clr>
            <a:srgbClr val="A4A3A4"/>
          </p15:clr>
        </p15:guide>
        <p15:guide id="3" pos="50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463"/>
    <a:srgbClr val="FFFF66"/>
    <a:srgbClr val="292929"/>
    <a:srgbClr val="4676A1"/>
    <a:srgbClr val="00B0F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7" autoAdjust="0"/>
    <p:restoredTop sz="85746" autoAdjust="0"/>
  </p:normalViewPr>
  <p:slideViewPr>
    <p:cSldViewPr snapToGrid="0">
      <p:cViewPr>
        <p:scale>
          <a:sx n="75" d="100"/>
          <a:sy n="75" d="100"/>
        </p:scale>
        <p:origin x="-1818" y="-606"/>
      </p:cViewPr>
      <p:guideLst>
        <p:guide orient="horz" pos="686"/>
        <p:guide pos="1663"/>
        <p:guide pos="50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058" y="90"/>
      </p:cViewPr>
      <p:guideLst/>
    </p:cSldViewPr>
  </p:notesViewPr>
  <p:gridSpacing cx="334800" cy="334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E2402-907B-4930-BE31-9B0705AC7111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79D5823-8637-47B2-8E13-C0F2D7B7D771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en-US" altLang="ko-KR" sz="1400" b="1" dirty="0">
              <a:solidFill>
                <a:schemeClr val="tx1"/>
              </a:solidFill>
              <a:latin typeface="+mn-lt"/>
            </a:rPr>
            <a:t>PL</a:t>
          </a:r>
        </a:p>
        <a:p>
          <a:pPr latinLnBrk="1"/>
          <a:r>
            <a:rPr lang="ko-KR" altLang="en-US" sz="1400" b="1" dirty="0">
              <a:solidFill>
                <a:schemeClr val="tx1"/>
              </a:solidFill>
              <a:latin typeface="+mn-lt"/>
            </a:rPr>
            <a:t>심숙영</a:t>
          </a:r>
          <a:endParaRPr lang="en-US" altLang="ko-KR" sz="1400" b="1" dirty="0">
            <a:solidFill>
              <a:schemeClr val="tx1"/>
            </a:solidFill>
            <a:latin typeface="+mn-lt"/>
          </a:endParaRPr>
        </a:p>
      </dgm:t>
    </dgm:pt>
    <dgm:pt modelId="{8BBD2C5A-A302-4A4D-95A1-E948246B2956}" type="parTrans" cxnId="{AD09D3FE-6492-4F84-B6D4-A2615DF85B49}">
      <dgm:prSet/>
      <dgm:spPr/>
      <dgm:t>
        <a:bodyPr/>
        <a:lstStyle/>
        <a:p>
          <a:pPr latinLnBrk="1"/>
          <a:endParaRPr lang="ko-KR" altLang="en-US"/>
        </a:p>
      </dgm:t>
    </dgm:pt>
    <dgm:pt modelId="{3348B8BA-2A7E-4860-8DA7-7888BCC9352D}" type="sibTrans" cxnId="{AD09D3FE-6492-4F84-B6D4-A2615DF85B49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0CA18DCA-E234-4AD7-BBE5-0F05B43A0AAF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</a:rPr>
            <a:t>임지은</a:t>
          </a:r>
        </a:p>
      </dgm:t>
    </dgm:pt>
    <dgm:pt modelId="{2E285F5F-DB32-47F5-A0CC-EF000FF554AC}" type="parTrans" cxnId="{450D598C-87B3-467E-8195-92CA85FB0B34}">
      <dgm:prSet/>
      <dgm:spPr/>
      <dgm:t>
        <a:bodyPr/>
        <a:lstStyle/>
        <a:p>
          <a:pPr latinLnBrk="1"/>
          <a:endParaRPr lang="ko-KR" altLang="en-US"/>
        </a:p>
      </dgm:t>
    </dgm:pt>
    <dgm:pt modelId="{2EC4F39E-5E48-4E0D-8A64-F1098E6A948E}" type="sibTrans" cxnId="{450D598C-87B3-467E-8195-92CA85FB0B34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4DDE6C45-4B23-49E6-9AF5-559872426EC2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</a:rPr>
            <a:t>권다경</a:t>
          </a:r>
        </a:p>
      </dgm:t>
    </dgm:pt>
    <dgm:pt modelId="{3E46B1B3-F3B5-4600-96B7-48FC01554FA4}" type="parTrans" cxnId="{20E555F0-7435-4D0E-A963-B44F3D78C534}">
      <dgm:prSet/>
      <dgm:spPr/>
      <dgm:t>
        <a:bodyPr/>
        <a:lstStyle/>
        <a:p>
          <a:pPr latinLnBrk="1"/>
          <a:endParaRPr lang="ko-KR" altLang="en-US"/>
        </a:p>
      </dgm:t>
    </dgm:pt>
    <dgm:pt modelId="{C6424E88-9DE6-4070-AB32-663B4D984914}" type="sibTrans" cxnId="{20E555F0-7435-4D0E-A963-B44F3D78C534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655AA4E1-9D54-4BDC-88F3-570BD7775F0A}" type="pres">
      <dgm:prSet presAssocID="{E0AE2402-907B-4930-BE31-9B0705AC711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3FAF21-E579-431A-99AE-ACEE87FCC765}" type="pres">
      <dgm:prSet presAssocID="{A79D5823-8637-47B2-8E13-C0F2D7B7D77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2CC413-24FE-4635-B87E-D3011331C907}" type="pres">
      <dgm:prSet presAssocID="{3348B8BA-2A7E-4860-8DA7-7888BCC9352D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145629A-F8EB-4213-B135-33EE41C5E4E7}" type="pres">
      <dgm:prSet presAssocID="{3348B8BA-2A7E-4860-8DA7-7888BCC9352D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8A0B875-DA32-4A05-8365-D876F41EA10D}" type="pres">
      <dgm:prSet presAssocID="{0CA18DCA-E234-4AD7-BBE5-0F05B43A0A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44866C-E323-4689-B967-2B08C1D9F019}" type="pres">
      <dgm:prSet presAssocID="{2EC4F39E-5E48-4E0D-8A64-F1098E6A948E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F069CDB-7477-4B1C-8205-5CA0702E80D2}" type="pres">
      <dgm:prSet presAssocID="{2EC4F39E-5E48-4E0D-8A64-F1098E6A948E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A57EBB3-FA9B-4336-9A28-E7B8AE327E66}" type="pres">
      <dgm:prSet presAssocID="{4DDE6C45-4B23-49E6-9AF5-559872426EC2}" presName="node" presStyleLbl="node1" presStyleIdx="2" presStyleCnt="3" custRadScaleRad="99677" custRadScaleInc="-11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D5B995-FCF2-4048-A2A0-8F3FBCB07AC5}" type="pres">
      <dgm:prSet presAssocID="{C6424E88-9DE6-4070-AB32-663B4D984914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A3B066E4-C4BA-4302-86C1-46CE9BF1740B}" type="pres">
      <dgm:prSet presAssocID="{C6424E88-9DE6-4070-AB32-663B4D984914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F3C65552-15C4-4674-B40E-E9E5EB99A658}" type="presOf" srcId="{0CA18DCA-E234-4AD7-BBE5-0F05B43A0AAF}" destId="{08A0B875-DA32-4A05-8365-D876F41EA10D}" srcOrd="0" destOrd="0" presId="urn:microsoft.com/office/officeart/2005/8/layout/cycle7"/>
    <dgm:cxn modelId="{10127451-BB38-4FE2-8B12-4F0FC9E82194}" type="presOf" srcId="{3348B8BA-2A7E-4860-8DA7-7888BCC9352D}" destId="{6F2CC413-24FE-4635-B87E-D3011331C907}" srcOrd="0" destOrd="0" presId="urn:microsoft.com/office/officeart/2005/8/layout/cycle7"/>
    <dgm:cxn modelId="{855085CB-ACDE-4D08-AFEF-EE6F5989BC63}" type="presOf" srcId="{C6424E88-9DE6-4070-AB32-663B4D984914}" destId="{A3B066E4-C4BA-4302-86C1-46CE9BF1740B}" srcOrd="1" destOrd="0" presId="urn:microsoft.com/office/officeart/2005/8/layout/cycle7"/>
    <dgm:cxn modelId="{D16FFF26-B5F9-4990-9804-0A8DC68E9EBE}" type="presOf" srcId="{2EC4F39E-5E48-4E0D-8A64-F1098E6A948E}" destId="{CF069CDB-7477-4B1C-8205-5CA0702E80D2}" srcOrd="1" destOrd="0" presId="urn:microsoft.com/office/officeart/2005/8/layout/cycle7"/>
    <dgm:cxn modelId="{4426FEBD-FD7A-4335-962F-5F7F5F72A702}" type="presOf" srcId="{C6424E88-9DE6-4070-AB32-663B4D984914}" destId="{9AD5B995-FCF2-4048-A2A0-8F3FBCB07AC5}" srcOrd="0" destOrd="0" presId="urn:microsoft.com/office/officeart/2005/8/layout/cycle7"/>
    <dgm:cxn modelId="{450D598C-87B3-467E-8195-92CA85FB0B34}" srcId="{E0AE2402-907B-4930-BE31-9B0705AC7111}" destId="{0CA18DCA-E234-4AD7-BBE5-0F05B43A0AAF}" srcOrd="1" destOrd="0" parTransId="{2E285F5F-DB32-47F5-A0CC-EF000FF554AC}" sibTransId="{2EC4F39E-5E48-4E0D-8A64-F1098E6A948E}"/>
    <dgm:cxn modelId="{1ECE5C08-CA9D-4510-8AFF-C371792ABC62}" type="presOf" srcId="{2EC4F39E-5E48-4E0D-8A64-F1098E6A948E}" destId="{D344866C-E323-4689-B967-2B08C1D9F019}" srcOrd="0" destOrd="0" presId="urn:microsoft.com/office/officeart/2005/8/layout/cycle7"/>
    <dgm:cxn modelId="{06397120-DE6B-4346-A71A-8F98F276F605}" type="presOf" srcId="{E0AE2402-907B-4930-BE31-9B0705AC7111}" destId="{655AA4E1-9D54-4BDC-88F3-570BD7775F0A}" srcOrd="0" destOrd="0" presId="urn:microsoft.com/office/officeart/2005/8/layout/cycle7"/>
    <dgm:cxn modelId="{AD09D3FE-6492-4F84-B6D4-A2615DF85B49}" srcId="{E0AE2402-907B-4930-BE31-9B0705AC7111}" destId="{A79D5823-8637-47B2-8E13-C0F2D7B7D771}" srcOrd="0" destOrd="0" parTransId="{8BBD2C5A-A302-4A4D-95A1-E948246B2956}" sibTransId="{3348B8BA-2A7E-4860-8DA7-7888BCC9352D}"/>
    <dgm:cxn modelId="{820DF22E-CC8B-4D0F-A89D-2227720FD4E4}" type="presOf" srcId="{A79D5823-8637-47B2-8E13-C0F2D7B7D771}" destId="{753FAF21-E579-431A-99AE-ACEE87FCC765}" srcOrd="0" destOrd="0" presId="urn:microsoft.com/office/officeart/2005/8/layout/cycle7"/>
    <dgm:cxn modelId="{20E555F0-7435-4D0E-A963-B44F3D78C534}" srcId="{E0AE2402-907B-4930-BE31-9B0705AC7111}" destId="{4DDE6C45-4B23-49E6-9AF5-559872426EC2}" srcOrd="2" destOrd="0" parTransId="{3E46B1B3-F3B5-4600-96B7-48FC01554FA4}" sibTransId="{C6424E88-9DE6-4070-AB32-663B4D984914}"/>
    <dgm:cxn modelId="{458F0E5D-6A48-4E4F-A4B7-CF4B7AFA240B}" type="presOf" srcId="{4DDE6C45-4B23-49E6-9AF5-559872426EC2}" destId="{DA57EBB3-FA9B-4336-9A28-E7B8AE327E66}" srcOrd="0" destOrd="0" presId="urn:microsoft.com/office/officeart/2005/8/layout/cycle7"/>
    <dgm:cxn modelId="{D227EB0F-6AA6-4BA5-B833-96DE28F37102}" type="presOf" srcId="{3348B8BA-2A7E-4860-8DA7-7888BCC9352D}" destId="{B145629A-F8EB-4213-B135-33EE41C5E4E7}" srcOrd="1" destOrd="0" presId="urn:microsoft.com/office/officeart/2005/8/layout/cycle7"/>
    <dgm:cxn modelId="{E5907D98-01F4-4D9D-8CED-39012B5F38F2}" type="presParOf" srcId="{655AA4E1-9D54-4BDC-88F3-570BD7775F0A}" destId="{753FAF21-E579-431A-99AE-ACEE87FCC765}" srcOrd="0" destOrd="0" presId="urn:microsoft.com/office/officeart/2005/8/layout/cycle7"/>
    <dgm:cxn modelId="{BAB5BB4F-2D98-48B0-90C1-0D54F1EC9DBA}" type="presParOf" srcId="{655AA4E1-9D54-4BDC-88F3-570BD7775F0A}" destId="{6F2CC413-24FE-4635-B87E-D3011331C907}" srcOrd="1" destOrd="0" presId="urn:microsoft.com/office/officeart/2005/8/layout/cycle7"/>
    <dgm:cxn modelId="{D181DC0F-C8A9-406E-90CC-DCBF92A994A4}" type="presParOf" srcId="{6F2CC413-24FE-4635-B87E-D3011331C907}" destId="{B145629A-F8EB-4213-B135-33EE41C5E4E7}" srcOrd="0" destOrd="0" presId="urn:microsoft.com/office/officeart/2005/8/layout/cycle7"/>
    <dgm:cxn modelId="{133E92C5-4106-441E-B823-490EED22CBB0}" type="presParOf" srcId="{655AA4E1-9D54-4BDC-88F3-570BD7775F0A}" destId="{08A0B875-DA32-4A05-8365-D876F41EA10D}" srcOrd="2" destOrd="0" presId="urn:microsoft.com/office/officeart/2005/8/layout/cycle7"/>
    <dgm:cxn modelId="{206CBC7C-D4AA-4322-9278-91407FF318D8}" type="presParOf" srcId="{655AA4E1-9D54-4BDC-88F3-570BD7775F0A}" destId="{D344866C-E323-4689-B967-2B08C1D9F019}" srcOrd="3" destOrd="0" presId="urn:microsoft.com/office/officeart/2005/8/layout/cycle7"/>
    <dgm:cxn modelId="{90617C4C-3E33-45BA-AD4C-C217E7BCA753}" type="presParOf" srcId="{D344866C-E323-4689-B967-2B08C1D9F019}" destId="{CF069CDB-7477-4B1C-8205-5CA0702E80D2}" srcOrd="0" destOrd="0" presId="urn:microsoft.com/office/officeart/2005/8/layout/cycle7"/>
    <dgm:cxn modelId="{9DB28697-812E-4E9E-9E39-01B7025F7EC9}" type="presParOf" srcId="{655AA4E1-9D54-4BDC-88F3-570BD7775F0A}" destId="{DA57EBB3-FA9B-4336-9A28-E7B8AE327E66}" srcOrd="4" destOrd="0" presId="urn:microsoft.com/office/officeart/2005/8/layout/cycle7"/>
    <dgm:cxn modelId="{58163959-B68B-432A-B0ED-734A8DDDEB8B}" type="presParOf" srcId="{655AA4E1-9D54-4BDC-88F3-570BD7775F0A}" destId="{9AD5B995-FCF2-4048-A2A0-8F3FBCB07AC5}" srcOrd="5" destOrd="0" presId="urn:microsoft.com/office/officeart/2005/8/layout/cycle7"/>
    <dgm:cxn modelId="{C59BC912-A143-4D95-B6F2-5387EFE9953E}" type="presParOf" srcId="{9AD5B995-FCF2-4048-A2A0-8F3FBCB07AC5}" destId="{A3B066E4-C4BA-4302-86C1-46CE9BF1740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E2402-907B-4930-BE31-9B0705AC7111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79D5823-8637-47B2-8E13-C0F2D7B7D771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en-US" altLang="ko-KR" sz="1400" b="1" dirty="0">
              <a:solidFill>
                <a:schemeClr val="tx1"/>
              </a:solidFill>
            </a:rPr>
            <a:t>PL</a:t>
          </a:r>
        </a:p>
        <a:p>
          <a:pPr latinLnBrk="1"/>
          <a:r>
            <a:rPr lang="ko-KR" altLang="en-US" sz="1400" b="1" dirty="0">
              <a:solidFill>
                <a:schemeClr val="tx1"/>
              </a:solidFill>
            </a:rPr>
            <a:t>원태형</a:t>
          </a:r>
          <a:endParaRPr lang="en-US" altLang="ko-KR" sz="1400" b="1" dirty="0">
            <a:solidFill>
              <a:schemeClr val="tx1"/>
            </a:solidFill>
          </a:endParaRPr>
        </a:p>
      </dgm:t>
    </dgm:pt>
    <dgm:pt modelId="{8BBD2C5A-A302-4A4D-95A1-E948246B2956}" type="parTrans" cxnId="{AD09D3FE-6492-4F84-B6D4-A2615DF85B49}">
      <dgm:prSet/>
      <dgm:spPr/>
      <dgm:t>
        <a:bodyPr/>
        <a:lstStyle/>
        <a:p>
          <a:pPr latinLnBrk="1"/>
          <a:endParaRPr lang="ko-KR" altLang="en-US"/>
        </a:p>
      </dgm:t>
    </dgm:pt>
    <dgm:pt modelId="{3348B8BA-2A7E-4860-8DA7-7888BCC9352D}" type="sibTrans" cxnId="{AD09D3FE-6492-4F84-B6D4-A2615DF85B49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0CA18DCA-E234-4AD7-BBE5-0F05B43A0AAF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</a:rPr>
            <a:t>김창규</a:t>
          </a:r>
        </a:p>
      </dgm:t>
    </dgm:pt>
    <dgm:pt modelId="{2E285F5F-DB32-47F5-A0CC-EF000FF554AC}" type="parTrans" cxnId="{450D598C-87B3-467E-8195-92CA85FB0B34}">
      <dgm:prSet/>
      <dgm:spPr/>
      <dgm:t>
        <a:bodyPr/>
        <a:lstStyle/>
        <a:p>
          <a:pPr latinLnBrk="1"/>
          <a:endParaRPr lang="ko-KR" altLang="en-US"/>
        </a:p>
      </dgm:t>
    </dgm:pt>
    <dgm:pt modelId="{2EC4F39E-5E48-4E0D-8A64-F1098E6A948E}" type="sibTrans" cxnId="{450D598C-87B3-467E-8195-92CA85FB0B34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4DDE6C45-4B23-49E6-9AF5-559872426EC2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</a:rPr>
            <a:t>박지원</a:t>
          </a:r>
        </a:p>
      </dgm:t>
    </dgm:pt>
    <dgm:pt modelId="{3E46B1B3-F3B5-4600-96B7-48FC01554FA4}" type="parTrans" cxnId="{20E555F0-7435-4D0E-A963-B44F3D78C534}">
      <dgm:prSet/>
      <dgm:spPr/>
      <dgm:t>
        <a:bodyPr/>
        <a:lstStyle/>
        <a:p>
          <a:pPr latinLnBrk="1"/>
          <a:endParaRPr lang="ko-KR" altLang="en-US"/>
        </a:p>
      </dgm:t>
    </dgm:pt>
    <dgm:pt modelId="{C6424E88-9DE6-4070-AB32-663B4D984914}" type="sibTrans" cxnId="{20E555F0-7435-4D0E-A963-B44F3D78C534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655AA4E1-9D54-4BDC-88F3-570BD7775F0A}" type="pres">
      <dgm:prSet presAssocID="{E0AE2402-907B-4930-BE31-9B0705AC711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3FAF21-E579-431A-99AE-ACEE87FCC765}" type="pres">
      <dgm:prSet presAssocID="{A79D5823-8637-47B2-8E13-C0F2D7B7D77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2CC413-24FE-4635-B87E-D3011331C907}" type="pres">
      <dgm:prSet presAssocID="{3348B8BA-2A7E-4860-8DA7-7888BCC9352D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145629A-F8EB-4213-B135-33EE41C5E4E7}" type="pres">
      <dgm:prSet presAssocID="{3348B8BA-2A7E-4860-8DA7-7888BCC9352D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8A0B875-DA32-4A05-8365-D876F41EA10D}" type="pres">
      <dgm:prSet presAssocID="{0CA18DCA-E234-4AD7-BBE5-0F05B43A0AA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44866C-E323-4689-B967-2B08C1D9F019}" type="pres">
      <dgm:prSet presAssocID="{2EC4F39E-5E48-4E0D-8A64-F1098E6A948E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F069CDB-7477-4B1C-8205-5CA0702E80D2}" type="pres">
      <dgm:prSet presAssocID="{2EC4F39E-5E48-4E0D-8A64-F1098E6A948E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A57EBB3-FA9B-4336-9A28-E7B8AE327E66}" type="pres">
      <dgm:prSet presAssocID="{4DDE6C45-4B23-49E6-9AF5-559872426EC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D5B995-FCF2-4048-A2A0-8F3FBCB07AC5}" type="pres">
      <dgm:prSet presAssocID="{C6424E88-9DE6-4070-AB32-663B4D984914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A3B066E4-C4BA-4302-86C1-46CE9BF1740B}" type="pres">
      <dgm:prSet presAssocID="{C6424E88-9DE6-4070-AB32-663B4D984914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F3C65552-15C4-4674-B40E-E9E5EB99A658}" type="presOf" srcId="{0CA18DCA-E234-4AD7-BBE5-0F05B43A0AAF}" destId="{08A0B875-DA32-4A05-8365-D876F41EA10D}" srcOrd="0" destOrd="0" presId="urn:microsoft.com/office/officeart/2005/8/layout/cycle7"/>
    <dgm:cxn modelId="{10127451-BB38-4FE2-8B12-4F0FC9E82194}" type="presOf" srcId="{3348B8BA-2A7E-4860-8DA7-7888BCC9352D}" destId="{6F2CC413-24FE-4635-B87E-D3011331C907}" srcOrd="0" destOrd="0" presId="urn:microsoft.com/office/officeart/2005/8/layout/cycle7"/>
    <dgm:cxn modelId="{855085CB-ACDE-4D08-AFEF-EE6F5989BC63}" type="presOf" srcId="{C6424E88-9DE6-4070-AB32-663B4D984914}" destId="{A3B066E4-C4BA-4302-86C1-46CE9BF1740B}" srcOrd="1" destOrd="0" presId="urn:microsoft.com/office/officeart/2005/8/layout/cycle7"/>
    <dgm:cxn modelId="{D16FFF26-B5F9-4990-9804-0A8DC68E9EBE}" type="presOf" srcId="{2EC4F39E-5E48-4E0D-8A64-F1098E6A948E}" destId="{CF069CDB-7477-4B1C-8205-5CA0702E80D2}" srcOrd="1" destOrd="0" presId="urn:microsoft.com/office/officeart/2005/8/layout/cycle7"/>
    <dgm:cxn modelId="{4426FEBD-FD7A-4335-962F-5F7F5F72A702}" type="presOf" srcId="{C6424E88-9DE6-4070-AB32-663B4D984914}" destId="{9AD5B995-FCF2-4048-A2A0-8F3FBCB07AC5}" srcOrd="0" destOrd="0" presId="urn:microsoft.com/office/officeart/2005/8/layout/cycle7"/>
    <dgm:cxn modelId="{450D598C-87B3-467E-8195-92CA85FB0B34}" srcId="{E0AE2402-907B-4930-BE31-9B0705AC7111}" destId="{0CA18DCA-E234-4AD7-BBE5-0F05B43A0AAF}" srcOrd="1" destOrd="0" parTransId="{2E285F5F-DB32-47F5-A0CC-EF000FF554AC}" sibTransId="{2EC4F39E-5E48-4E0D-8A64-F1098E6A948E}"/>
    <dgm:cxn modelId="{1ECE5C08-CA9D-4510-8AFF-C371792ABC62}" type="presOf" srcId="{2EC4F39E-5E48-4E0D-8A64-F1098E6A948E}" destId="{D344866C-E323-4689-B967-2B08C1D9F019}" srcOrd="0" destOrd="0" presId="urn:microsoft.com/office/officeart/2005/8/layout/cycle7"/>
    <dgm:cxn modelId="{06397120-DE6B-4346-A71A-8F98F276F605}" type="presOf" srcId="{E0AE2402-907B-4930-BE31-9B0705AC7111}" destId="{655AA4E1-9D54-4BDC-88F3-570BD7775F0A}" srcOrd="0" destOrd="0" presId="urn:microsoft.com/office/officeart/2005/8/layout/cycle7"/>
    <dgm:cxn modelId="{AD09D3FE-6492-4F84-B6D4-A2615DF85B49}" srcId="{E0AE2402-907B-4930-BE31-9B0705AC7111}" destId="{A79D5823-8637-47B2-8E13-C0F2D7B7D771}" srcOrd="0" destOrd="0" parTransId="{8BBD2C5A-A302-4A4D-95A1-E948246B2956}" sibTransId="{3348B8BA-2A7E-4860-8DA7-7888BCC9352D}"/>
    <dgm:cxn modelId="{820DF22E-CC8B-4D0F-A89D-2227720FD4E4}" type="presOf" srcId="{A79D5823-8637-47B2-8E13-C0F2D7B7D771}" destId="{753FAF21-E579-431A-99AE-ACEE87FCC765}" srcOrd="0" destOrd="0" presId="urn:microsoft.com/office/officeart/2005/8/layout/cycle7"/>
    <dgm:cxn modelId="{20E555F0-7435-4D0E-A963-B44F3D78C534}" srcId="{E0AE2402-907B-4930-BE31-9B0705AC7111}" destId="{4DDE6C45-4B23-49E6-9AF5-559872426EC2}" srcOrd="2" destOrd="0" parTransId="{3E46B1B3-F3B5-4600-96B7-48FC01554FA4}" sibTransId="{C6424E88-9DE6-4070-AB32-663B4D984914}"/>
    <dgm:cxn modelId="{458F0E5D-6A48-4E4F-A4B7-CF4B7AFA240B}" type="presOf" srcId="{4DDE6C45-4B23-49E6-9AF5-559872426EC2}" destId="{DA57EBB3-FA9B-4336-9A28-E7B8AE327E66}" srcOrd="0" destOrd="0" presId="urn:microsoft.com/office/officeart/2005/8/layout/cycle7"/>
    <dgm:cxn modelId="{D227EB0F-6AA6-4BA5-B833-96DE28F37102}" type="presOf" srcId="{3348B8BA-2A7E-4860-8DA7-7888BCC9352D}" destId="{B145629A-F8EB-4213-B135-33EE41C5E4E7}" srcOrd="1" destOrd="0" presId="urn:microsoft.com/office/officeart/2005/8/layout/cycle7"/>
    <dgm:cxn modelId="{E5907D98-01F4-4D9D-8CED-39012B5F38F2}" type="presParOf" srcId="{655AA4E1-9D54-4BDC-88F3-570BD7775F0A}" destId="{753FAF21-E579-431A-99AE-ACEE87FCC765}" srcOrd="0" destOrd="0" presId="urn:microsoft.com/office/officeart/2005/8/layout/cycle7"/>
    <dgm:cxn modelId="{BAB5BB4F-2D98-48B0-90C1-0D54F1EC9DBA}" type="presParOf" srcId="{655AA4E1-9D54-4BDC-88F3-570BD7775F0A}" destId="{6F2CC413-24FE-4635-B87E-D3011331C907}" srcOrd="1" destOrd="0" presId="urn:microsoft.com/office/officeart/2005/8/layout/cycle7"/>
    <dgm:cxn modelId="{D181DC0F-C8A9-406E-90CC-DCBF92A994A4}" type="presParOf" srcId="{6F2CC413-24FE-4635-B87E-D3011331C907}" destId="{B145629A-F8EB-4213-B135-33EE41C5E4E7}" srcOrd="0" destOrd="0" presId="urn:microsoft.com/office/officeart/2005/8/layout/cycle7"/>
    <dgm:cxn modelId="{133E92C5-4106-441E-B823-490EED22CBB0}" type="presParOf" srcId="{655AA4E1-9D54-4BDC-88F3-570BD7775F0A}" destId="{08A0B875-DA32-4A05-8365-D876F41EA10D}" srcOrd="2" destOrd="0" presId="urn:microsoft.com/office/officeart/2005/8/layout/cycle7"/>
    <dgm:cxn modelId="{206CBC7C-D4AA-4322-9278-91407FF318D8}" type="presParOf" srcId="{655AA4E1-9D54-4BDC-88F3-570BD7775F0A}" destId="{D344866C-E323-4689-B967-2B08C1D9F019}" srcOrd="3" destOrd="0" presId="urn:microsoft.com/office/officeart/2005/8/layout/cycle7"/>
    <dgm:cxn modelId="{90617C4C-3E33-45BA-AD4C-C217E7BCA753}" type="presParOf" srcId="{D344866C-E323-4689-B967-2B08C1D9F019}" destId="{CF069CDB-7477-4B1C-8205-5CA0702E80D2}" srcOrd="0" destOrd="0" presId="urn:microsoft.com/office/officeart/2005/8/layout/cycle7"/>
    <dgm:cxn modelId="{9DB28697-812E-4E9E-9E39-01B7025F7EC9}" type="presParOf" srcId="{655AA4E1-9D54-4BDC-88F3-570BD7775F0A}" destId="{DA57EBB3-FA9B-4336-9A28-E7B8AE327E66}" srcOrd="4" destOrd="0" presId="urn:microsoft.com/office/officeart/2005/8/layout/cycle7"/>
    <dgm:cxn modelId="{58163959-B68B-432A-B0ED-734A8DDDEB8B}" type="presParOf" srcId="{655AA4E1-9D54-4BDC-88F3-570BD7775F0A}" destId="{9AD5B995-FCF2-4048-A2A0-8F3FBCB07AC5}" srcOrd="5" destOrd="0" presId="urn:microsoft.com/office/officeart/2005/8/layout/cycle7"/>
    <dgm:cxn modelId="{C59BC912-A143-4D95-B6F2-5387EFE9953E}" type="presParOf" srcId="{9AD5B995-FCF2-4048-A2A0-8F3FBCB07AC5}" destId="{A3B066E4-C4BA-4302-86C1-46CE9BF1740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AE2402-907B-4930-BE31-9B0705AC7111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CA18DCA-E234-4AD7-BBE5-0F05B43A0AAF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300" b="1" dirty="0">
              <a:solidFill>
                <a:schemeClr val="tx1"/>
              </a:solidFill>
            </a:rPr>
            <a:t>이민하</a:t>
          </a:r>
        </a:p>
      </dgm:t>
    </dgm:pt>
    <dgm:pt modelId="{2E285F5F-DB32-47F5-A0CC-EF000FF554AC}" type="parTrans" cxnId="{450D598C-87B3-467E-8195-92CA85FB0B34}">
      <dgm:prSet/>
      <dgm:spPr/>
      <dgm:t>
        <a:bodyPr/>
        <a:lstStyle/>
        <a:p>
          <a:pPr latinLnBrk="1"/>
          <a:endParaRPr lang="ko-KR" altLang="en-US"/>
        </a:p>
      </dgm:t>
    </dgm:pt>
    <dgm:pt modelId="{2EC4F39E-5E48-4E0D-8A64-F1098E6A948E}" type="sibTrans" cxnId="{450D598C-87B3-467E-8195-92CA85FB0B34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4DDE6C45-4B23-49E6-9AF5-559872426EC2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en-US" altLang="ko-KR" sz="1300" b="1" dirty="0">
              <a:solidFill>
                <a:schemeClr val="tx1"/>
              </a:solidFill>
            </a:rPr>
            <a:t>DBA</a:t>
          </a:r>
        </a:p>
        <a:p>
          <a:pPr latinLnBrk="1"/>
          <a:r>
            <a:rPr lang="ko-KR" altLang="en-US" sz="1300" b="1" dirty="0">
              <a:solidFill>
                <a:schemeClr val="tx1"/>
              </a:solidFill>
            </a:rPr>
            <a:t>윤희국</a:t>
          </a:r>
        </a:p>
      </dgm:t>
    </dgm:pt>
    <dgm:pt modelId="{3E46B1B3-F3B5-4600-96B7-48FC01554FA4}" type="parTrans" cxnId="{20E555F0-7435-4D0E-A963-B44F3D78C534}">
      <dgm:prSet/>
      <dgm:spPr/>
      <dgm:t>
        <a:bodyPr/>
        <a:lstStyle/>
        <a:p>
          <a:pPr latinLnBrk="1"/>
          <a:endParaRPr lang="ko-KR" altLang="en-US"/>
        </a:p>
      </dgm:t>
    </dgm:pt>
    <dgm:pt modelId="{C6424E88-9DE6-4070-AB32-663B4D984914}" type="sibTrans" cxnId="{20E555F0-7435-4D0E-A963-B44F3D78C534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A79D5823-8637-47B2-8E13-C0F2D7B7D771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en-US" altLang="ko-KR" sz="1300" b="1" dirty="0">
              <a:solidFill>
                <a:schemeClr val="tx1"/>
              </a:solidFill>
            </a:rPr>
            <a:t>PM</a:t>
          </a:r>
        </a:p>
        <a:p>
          <a:pPr latinLnBrk="1"/>
          <a:r>
            <a:rPr lang="ko-KR" altLang="en-US" sz="1300" b="1" dirty="0">
              <a:solidFill>
                <a:schemeClr val="tx1"/>
              </a:solidFill>
            </a:rPr>
            <a:t>정수빈</a:t>
          </a:r>
          <a:endParaRPr lang="en-US" altLang="ko-KR" sz="1300" b="1" dirty="0">
            <a:solidFill>
              <a:schemeClr val="tx1"/>
            </a:solidFill>
          </a:endParaRPr>
        </a:p>
      </dgm:t>
    </dgm:pt>
    <dgm:pt modelId="{3348B8BA-2A7E-4860-8DA7-7888BCC9352D}" type="sibTrans" cxnId="{AD09D3FE-6492-4F84-B6D4-A2615DF85B49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8BBD2C5A-A302-4A4D-95A1-E948246B2956}" type="parTrans" cxnId="{AD09D3FE-6492-4F84-B6D4-A2615DF85B49}">
      <dgm:prSet/>
      <dgm:spPr/>
      <dgm:t>
        <a:bodyPr/>
        <a:lstStyle/>
        <a:p>
          <a:pPr latinLnBrk="1"/>
          <a:endParaRPr lang="ko-KR" altLang="en-US"/>
        </a:p>
      </dgm:t>
    </dgm:pt>
    <dgm:pt modelId="{164A6A32-1DB9-4E0F-8F2F-84981A097CA9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en-US" altLang="ko-KR" sz="1300" b="1" dirty="0">
              <a:solidFill>
                <a:schemeClr val="tx1"/>
              </a:solidFill>
            </a:rPr>
            <a:t>PL</a:t>
          </a:r>
        </a:p>
        <a:p>
          <a:pPr latinLnBrk="1"/>
          <a:r>
            <a:rPr lang="ko-KR" altLang="en-US" sz="1300" b="1" dirty="0">
              <a:solidFill>
                <a:schemeClr val="tx1"/>
              </a:solidFill>
            </a:rPr>
            <a:t>정이안</a:t>
          </a:r>
          <a:endParaRPr lang="en-US" altLang="ko-KR" sz="1300" b="1" dirty="0">
            <a:solidFill>
              <a:schemeClr val="tx1"/>
            </a:solidFill>
          </a:endParaRPr>
        </a:p>
      </dgm:t>
    </dgm:pt>
    <dgm:pt modelId="{C367B180-7EC1-4203-AF3D-6A33594BBD21}" type="sibTrans" cxnId="{E3522E32-8833-4A02-88B0-0EF3AF122EFE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1A043CB1-4704-48F5-A228-3B08B2A9EF0A}" type="parTrans" cxnId="{E3522E32-8833-4A02-88B0-0EF3AF122EFE}">
      <dgm:prSet/>
      <dgm:spPr/>
      <dgm:t>
        <a:bodyPr/>
        <a:lstStyle/>
        <a:p>
          <a:pPr latinLnBrk="1"/>
          <a:endParaRPr lang="ko-KR" altLang="en-US"/>
        </a:p>
      </dgm:t>
    </dgm:pt>
    <dgm:pt modelId="{655AA4E1-9D54-4BDC-88F3-570BD7775F0A}" type="pres">
      <dgm:prSet presAssocID="{E0AE2402-907B-4930-BE31-9B0705AC711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3FAF21-E579-431A-99AE-ACEE87FCC765}" type="pres">
      <dgm:prSet presAssocID="{A79D5823-8637-47B2-8E13-C0F2D7B7D77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2CC413-24FE-4635-B87E-D3011331C907}" type="pres">
      <dgm:prSet presAssocID="{3348B8BA-2A7E-4860-8DA7-7888BCC9352D}" presName="sib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145629A-F8EB-4213-B135-33EE41C5E4E7}" type="pres">
      <dgm:prSet presAssocID="{3348B8BA-2A7E-4860-8DA7-7888BCC9352D}" presName="connectorText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08A0B875-DA32-4A05-8365-D876F41EA10D}" type="pres">
      <dgm:prSet presAssocID="{0CA18DCA-E234-4AD7-BBE5-0F05B43A0AA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44866C-E323-4689-B967-2B08C1D9F019}" type="pres">
      <dgm:prSet presAssocID="{2EC4F39E-5E48-4E0D-8A64-F1098E6A948E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F069CDB-7477-4B1C-8205-5CA0702E80D2}" type="pres">
      <dgm:prSet presAssocID="{2EC4F39E-5E48-4E0D-8A64-F1098E6A948E}" presName="connectorText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19C5842-FAC8-43B0-944F-7B96515E0730}" type="pres">
      <dgm:prSet presAssocID="{164A6A32-1DB9-4E0F-8F2F-84981A097CA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B5966E-699E-477C-98AD-69CBDFA2DD66}" type="pres">
      <dgm:prSet presAssocID="{C367B180-7EC1-4203-AF3D-6A33594BBD21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D84E941-B918-43DA-865E-F619772DA3B4}" type="pres">
      <dgm:prSet presAssocID="{C367B180-7EC1-4203-AF3D-6A33594BBD21}" presName="connectorText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DA57EBB3-FA9B-4336-9A28-E7B8AE327E66}" type="pres">
      <dgm:prSet presAssocID="{4DDE6C45-4B23-49E6-9AF5-559872426EC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D5B995-FCF2-4048-A2A0-8F3FBCB07AC5}" type="pres">
      <dgm:prSet presAssocID="{C6424E88-9DE6-4070-AB32-663B4D984914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3B066E4-C4BA-4302-86C1-46CE9BF1740B}" type="pres">
      <dgm:prSet presAssocID="{C6424E88-9DE6-4070-AB32-663B4D984914}" presName="connectorText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3E9F4357-3853-460A-80EC-3BC297287879}" type="presOf" srcId="{164A6A32-1DB9-4E0F-8F2F-84981A097CA9}" destId="{519C5842-FAC8-43B0-944F-7B96515E0730}" srcOrd="0" destOrd="0" presId="urn:microsoft.com/office/officeart/2005/8/layout/cycle7"/>
    <dgm:cxn modelId="{F3C65552-15C4-4674-B40E-E9E5EB99A658}" type="presOf" srcId="{0CA18DCA-E234-4AD7-BBE5-0F05B43A0AAF}" destId="{08A0B875-DA32-4A05-8365-D876F41EA10D}" srcOrd="0" destOrd="0" presId="urn:microsoft.com/office/officeart/2005/8/layout/cycle7"/>
    <dgm:cxn modelId="{10127451-BB38-4FE2-8B12-4F0FC9E82194}" type="presOf" srcId="{3348B8BA-2A7E-4860-8DA7-7888BCC9352D}" destId="{6F2CC413-24FE-4635-B87E-D3011331C907}" srcOrd="0" destOrd="0" presId="urn:microsoft.com/office/officeart/2005/8/layout/cycle7"/>
    <dgm:cxn modelId="{855085CB-ACDE-4D08-AFEF-EE6F5989BC63}" type="presOf" srcId="{C6424E88-9DE6-4070-AB32-663B4D984914}" destId="{A3B066E4-C4BA-4302-86C1-46CE9BF1740B}" srcOrd="1" destOrd="0" presId="urn:microsoft.com/office/officeart/2005/8/layout/cycle7"/>
    <dgm:cxn modelId="{CB90DC27-B033-405F-99F0-D2D3C54E7F0F}" type="presOf" srcId="{C367B180-7EC1-4203-AF3D-6A33594BBD21}" destId="{1AB5966E-699E-477C-98AD-69CBDFA2DD66}" srcOrd="0" destOrd="0" presId="urn:microsoft.com/office/officeart/2005/8/layout/cycle7"/>
    <dgm:cxn modelId="{E3522E32-8833-4A02-88B0-0EF3AF122EFE}" srcId="{E0AE2402-907B-4930-BE31-9B0705AC7111}" destId="{164A6A32-1DB9-4E0F-8F2F-84981A097CA9}" srcOrd="2" destOrd="0" parTransId="{1A043CB1-4704-48F5-A228-3B08B2A9EF0A}" sibTransId="{C367B180-7EC1-4203-AF3D-6A33594BBD21}"/>
    <dgm:cxn modelId="{D16FFF26-B5F9-4990-9804-0A8DC68E9EBE}" type="presOf" srcId="{2EC4F39E-5E48-4E0D-8A64-F1098E6A948E}" destId="{CF069CDB-7477-4B1C-8205-5CA0702E80D2}" srcOrd="1" destOrd="0" presId="urn:microsoft.com/office/officeart/2005/8/layout/cycle7"/>
    <dgm:cxn modelId="{4426FEBD-FD7A-4335-962F-5F7F5F72A702}" type="presOf" srcId="{C6424E88-9DE6-4070-AB32-663B4D984914}" destId="{9AD5B995-FCF2-4048-A2A0-8F3FBCB07AC5}" srcOrd="0" destOrd="0" presId="urn:microsoft.com/office/officeart/2005/8/layout/cycle7"/>
    <dgm:cxn modelId="{450D598C-87B3-467E-8195-92CA85FB0B34}" srcId="{E0AE2402-907B-4930-BE31-9B0705AC7111}" destId="{0CA18DCA-E234-4AD7-BBE5-0F05B43A0AAF}" srcOrd="1" destOrd="0" parTransId="{2E285F5F-DB32-47F5-A0CC-EF000FF554AC}" sibTransId="{2EC4F39E-5E48-4E0D-8A64-F1098E6A948E}"/>
    <dgm:cxn modelId="{1ECE5C08-CA9D-4510-8AFF-C371792ABC62}" type="presOf" srcId="{2EC4F39E-5E48-4E0D-8A64-F1098E6A948E}" destId="{D344866C-E323-4689-B967-2B08C1D9F019}" srcOrd="0" destOrd="0" presId="urn:microsoft.com/office/officeart/2005/8/layout/cycle7"/>
    <dgm:cxn modelId="{06397120-DE6B-4346-A71A-8F98F276F605}" type="presOf" srcId="{E0AE2402-907B-4930-BE31-9B0705AC7111}" destId="{655AA4E1-9D54-4BDC-88F3-570BD7775F0A}" srcOrd="0" destOrd="0" presId="urn:microsoft.com/office/officeart/2005/8/layout/cycle7"/>
    <dgm:cxn modelId="{AD09D3FE-6492-4F84-B6D4-A2615DF85B49}" srcId="{E0AE2402-907B-4930-BE31-9B0705AC7111}" destId="{A79D5823-8637-47B2-8E13-C0F2D7B7D771}" srcOrd="0" destOrd="0" parTransId="{8BBD2C5A-A302-4A4D-95A1-E948246B2956}" sibTransId="{3348B8BA-2A7E-4860-8DA7-7888BCC9352D}"/>
    <dgm:cxn modelId="{820DF22E-CC8B-4D0F-A89D-2227720FD4E4}" type="presOf" srcId="{A79D5823-8637-47B2-8E13-C0F2D7B7D771}" destId="{753FAF21-E579-431A-99AE-ACEE87FCC765}" srcOrd="0" destOrd="0" presId="urn:microsoft.com/office/officeart/2005/8/layout/cycle7"/>
    <dgm:cxn modelId="{9ACFFF05-33B4-4CB7-B74D-2128D6D95104}" type="presOf" srcId="{C367B180-7EC1-4203-AF3D-6A33594BBD21}" destId="{7D84E941-B918-43DA-865E-F619772DA3B4}" srcOrd="1" destOrd="0" presId="urn:microsoft.com/office/officeart/2005/8/layout/cycle7"/>
    <dgm:cxn modelId="{20E555F0-7435-4D0E-A963-B44F3D78C534}" srcId="{E0AE2402-907B-4930-BE31-9B0705AC7111}" destId="{4DDE6C45-4B23-49E6-9AF5-559872426EC2}" srcOrd="3" destOrd="0" parTransId="{3E46B1B3-F3B5-4600-96B7-48FC01554FA4}" sibTransId="{C6424E88-9DE6-4070-AB32-663B4D984914}"/>
    <dgm:cxn modelId="{458F0E5D-6A48-4E4F-A4B7-CF4B7AFA240B}" type="presOf" srcId="{4DDE6C45-4B23-49E6-9AF5-559872426EC2}" destId="{DA57EBB3-FA9B-4336-9A28-E7B8AE327E66}" srcOrd="0" destOrd="0" presId="urn:microsoft.com/office/officeart/2005/8/layout/cycle7"/>
    <dgm:cxn modelId="{D227EB0F-6AA6-4BA5-B833-96DE28F37102}" type="presOf" srcId="{3348B8BA-2A7E-4860-8DA7-7888BCC9352D}" destId="{B145629A-F8EB-4213-B135-33EE41C5E4E7}" srcOrd="1" destOrd="0" presId="urn:microsoft.com/office/officeart/2005/8/layout/cycle7"/>
    <dgm:cxn modelId="{E5907D98-01F4-4D9D-8CED-39012B5F38F2}" type="presParOf" srcId="{655AA4E1-9D54-4BDC-88F3-570BD7775F0A}" destId="{753FAF21-E579-431A-99AE-ACEE87FCC765}" srcOrd="0" destOrd="0" presId="urn:microsoft.com/office/officeart/2005/8/layout/cycle7"/>
    <dgm:cxn modelId="{BAB5BB4F-2D98-48B0-90C1-0D54F1EC9DBA}" type="presParOf" srcId="{655AA4E1-9D54-4BDC-88F3-570BD7775F0A}" destId="{6F2CC413-24FE-4635-B87E-D3011331C907}" srcOrd="1" destOrd="0" presId="urn:microsoft.com/office/officeart/2005/8/layout/cycle7"/>
    <dgm:cxn modelId="{D181DC0F-C8A9-406E-90CC-DCBF92A994A4}" type="presParOf" srcId="{6F2CC413-24FE-4635-B87E-D3011331C907}" destId="{B145629A-F8EB-4213-B135-33EE41C5E4E7}" srcOrd="0" destOrd="0" presId="urn:microsoft.com/office/officeart/2005/8/layout/cycle7"/>
    <dgm:cxn modelId="{133E92C5-4106-441E-B823-490EED22CBB0}" type="presParOf" srcId="{655AA4E1-9D54-4BDC-88F3-570BD7775F0A}" destId="{08A0B875-DA32-4A05-8365-D876F41EA10D}" srcOrd="2" destOrd="0" presId="urn:microsoft.com/office/officeart/2005/8/layout/cycle7"/>
    <dgm:cxn modelId="{206CBC7C-D4AA-4322-9278-91407FF318D8}" type="presParOf" srcId="{655AA4E1-9D54-4BDC-88F3-570BD7775F0A}" destId="{D344866C-E323-4689-B967-2B08C1D9F019}" srcOrd="3" destOrd="0" presId="urn:microsoft.com/office/officeart/2005/8/layout/cycle7"/>
    <dgm:cxn modelId="{90617C4C-3E33-45BA-AD4C-C217E7BCA753}" type="presParOf" srcId="{D344866C-E323-4689-B967-2B08C1D9F019}" destId="{CF069CDB-7477-4B1C-8205-5CA0702E80D2}" srcOrd="0" destOrd="0" presId="urn:microsoft.com/office/officeart/2005/8/layout/cycle7"/>
    <dgm:cxn modelId="{A72CB0BC-13BF-4D3D-A669-EA7575F4A915}" type="presParOf" srcId="{655AA4E1-9D54-4BDC-88F3-570BD7775F0A}" destId="{519C5842-FAC8-43B0-944F-7B96515E0730}" srcOrd="4" destOrd="0" presId="urn:microsoft.com/office/officeart/2005/8/layout/cycle7"/>
    <dgm:cxn modelId="{0A81E856-16F8-404F-9EEC-97EFC49A0F77}" type="presParOf" srcId="{655AA4E1-9D54-4BDC-88F3-570BD7775F0A}" destId="{1AB5966E-699E-477C-98AD-69CBDFA2DD66}" srcOrd="5" destOrd="0" presId="urn:microsoft.com/office/officeart/2005/8/layout/cycle7"/>
    <dgm:cxn modelId="{2B0F98EF-A432-4AFD-A6A7-3A4BCE77FEB7}" type="presParOf" srcId="{1AB5966E-699E-477C-98AD-69CBDFA2DD66}" destId="{7D84E941-B918-43DA-865E-F619772DA3B4}" srcOrd="0" destOrd="0" presId="urn:microsoft.com/office/officeart/2005/8/layout/cycle7"/>
    <dgm:cxn modelId="{9DB28697-812E-4E9E-9E39-01B7025F7EC9}" type="presParOf" srcId="{655AA4E1-9D54-4BDC-88F3-570BD7775F0A}" destId="{DA57EBB3-FA9B-4336-9A28-E7B8AE327E66}" srcOrd="6" destOrd="0" presId="urn:microsoft.com/office/officeart/2005/8/layout/cycle7"/>
    <dgm:cxn modelId="{58163959-B68B-432A-B0ED-734A8DDDEB8B}" type="presParOf" srcId="{655AA4E1-9D54-4BDC-88F3-570BD7775F0A}" destId="{9AD5B995-FCF2-4048-A2A0-8F3FBCB07AC5}" srcOrd="7" destOrd="0" presId="urn:microsoft.com/office/officeart/2005/8/layout/cycle7"/>
    <dgm:cxn modelId="{C59BC912-A143-4D95-B6F2-5387EFE9953E}" type="presParOf" srcId="{9AD5B995-FCF2-4048-A2A0-8F3FBCB07AC5}" destId="{A3B066E4-C4BA-4302-86C1-46CE9BF1740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FAF21-E579-431A-99AE-ACEE87FCC765}">
      <dsp:nvSpPr>
        <dsp:cNvPr id="0" name=""/>
        <dsp:cNvSpPr/>
      </dsp:nvSpPr>
      <dsp:spPr>
        <a:xfrm>
          <a:off x="1169486" y="271955"/>
          <a:ext cx="1415115" cy="70755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>
              <a:solidFill>
                <a:schemeClr val="tx1"/>
              </a:solidFill>
              <a:latin typeface="+mn-lt"/>
            </a:rPr>
            <a:t>PL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>
              <a:solidFill>
                <a:schemeClr val="tx1"/>
              </a:solidFill>
              <a:latin typeface="+mn-lt"/>
            </a:rPr>
            <a:t>심숙영</a:t>
          </a:r>
          <a:endParaRPr lang="en-US" altLang="ko-KR" sz="1400" b="1" kern="1200" dirty="0">
            <a:solidFill>
              <a:schemeClr val="tx1"/>
            </a:solidFill>
            <a:latin typeface="+mn-lt"/>
          </a:endParaRPr>
        </a:p>
      </dsp:txBody>
      <dsp:txXfrm>
        <a:off x="1190210" y="292679"/>
        <a:ext cx="1373667" cy="666109"/>
      </dsp:txXfrm>
    </dsp:sp>
    <dsp:sp modelId="{6F2CC413-24FE-4635-B87E-D3011331C907}">
      <dsp:nvSpPr>
        <dsp:cNvPr id="0" name=""/>
        <dsp:cNvSpPr/>
      </dsp:nvSpPr>
      <dsp:spPr>
        <a:xfrm rot="3600000">
          <a:off x="2097199" y="1514476"/>
          <a:ext cx="728898" cy="247645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2171493" y="1564005"/>
        <a:ext cx="580311" cy="148587"/>
      </dsp:txXfrm>
    </dsp:sp>
    <dsp:sp modelId="{08A0B875-DA32-4A05-8365-D876F41EA10D}">
      <dsp:nvSpPr>
        <dsp:cNvPr id="0" name=""/>
        <dsp:cNvSpPr/>
      </dsp:nvSpPr>
      <dsp:spPr>
        <a:xfrm>
          <a:off x="2338696" y="2297086"/>
          <a:ext cx="1415115" cy="70755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>
              <a:solidFill>
                <a:schemeClr val="tx1"/>
              </a:solidFill>
            </a:rPr>
            <a:t>임지은</a:t>
          </a:r>
        </a:p>
      </dsp:txBody>
      <dsp:txXfrm>
        <a:off x="2359420" y="2317810"/>
        <a:ext cx="1373667" cy="666109"/>
      </dsp:txXfrm>
    </dsp:sp>
    <dsp:sp modelId="{D344866C-E323-4689-B967-2B08C1D9F019}">
      <dsp:nvSpPr>
        <dsp:cNvPr id="0" name=""/>
        <dsp:cNvSpPr/>
      </dsp:nvSpPr>
      <dsp:spPr>
        <a:xfrm rot="10781981">
          <a:off x="1518691" y="2533139"/>
          <a:ext cx="728898" cy="247645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 rot="10800000">
        <a:off x="1592984" y="2582668"/>
        <a:ext cx="580311" cy="148587"/>
      </dsp:txXfrm>
    </dsp:sp>
    <dsp:sp modelId="{DA57EBB3-FA9B-4336-9A28-E7B8AE327E66}">
      <dsp:nvSpPr>
        <dsp:cNvPr id="0" name=""/>
        <dsp:cNvSpPr/>
      </dsp:nvSpPr>
      <dsp:spPr>
        <a:xfrm>
          <a:off x="12470" y="2309279"/>
          <a:ext cx="1415115" cy="70755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>
              <a:solidFill>
                <a:schemeClr val="tx1"/>
              </a:solidFill>
            </a:rPr>
            <a:t>권다경</a:t>
          </a:r>
        </a:p>
      </dsp:txBody>
      <dsp:txXfrm>
        <a:off x="33194" y="2330003"/>
        <a:ext cx="1373667" cy="666109"/>
      </dsp:txXfrm>
    </dsp:sp>
    <dsp:sp modelId="{9AD5B995-FCF2-4048-A2A0-8F3FBCB07AC5}">
      <dsp:nvSpPr>
        <dsp:cNvPr id="0" name=""/>
        <dsp:cNvSpPr/>
      </dsp:nvSpPr>
      <dsp:spPr>
        <a:xfrm rot="17975559">
          <a:off x="934086" y="1520573"/>
          <a:ext cx="728898" cy="247645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1008380" y="1570102"/>
        <a:ext cx="580311" cy="148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FAF21-E579-431A-99AE-ACEE87FCC765}">
      <dsp:nvSpPr>
        <dsp:cNvPr id="0" name=""/>
        <dsp:cNvSpPr/>
      </dsp:nvSpPr>
      <dsp:spPr>
        <a:xfrm>
          <a:off x="1129507" y="322088"/>
          <a:ext cx="1366739" cy="68336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>
              <a:solidFill>
                <a:schemeClr val="tx1"/>
              </a:solidFill>
            </a:rPr>
            <a:t>PL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>
              <a:solidFill>
                <a:schemeClr val="tx1"/>
              </a:solidFill>
            </a:rPr>
            <a:t>원태형</a:t>
          </a:r>
          <a:endParaRPr lang="en-US" altLang="ko-KR" sz="1400" b="1" kern="1200" dirty="0">
            <a:solidFill>
              <a:schemeClr val="tx1"/>
            </a:solidFill>
          </a:endParaRPr>
        </a:p>
      </dsp:txBody>
      <dsp:txXfrm>
        <a:off x="1149522" y="342103"/>
        <a:ext cx="1326709" cy="643339"/>
      </dsp:txXfrm>
    </dsp:sp>
    <dsp:sp modelId="{6F2CC413-24FE-4635-B87E-D3011331C907}">
      <dsp:nvSpPr>
        <dsp:cNvPr id="0" name=""/>
        <dsp:cNvSpPr/>
      </dsp:nvSpPr>
      <dsp:spPr>
        <a:xfrm rot="3600000">
          <a:off x="2020990" y="1521588"/>
          <a:ext cx="712384" cy="239179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2092744" y="1569424"/>
        <a:ext cx="568876" cy="143507"/>
      </dsp:txXfrm>
    </dsp:sp>
    <dsp:sp modelId="{08A0B875-DA32-4A05-8365-D876F41EA10D}">
      <dsp:nvSpPr>
        <dsp:cNvPr id="0" name=""/>
        <dsp:cNvSpPr/>
      </dsp:nvSpPr>
      <dsp:spPr>
        <a:xfrm>
          <a:off x="2258117" y="2276898"/>
          <a:ext cx="1366739" cy="68336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>
              <a:solidFill>
                <a:schemeClr val="tx1"/>
              </a:solidFill>
            </a:rPr>
            <a:t>김창규</a:t>
          </a:r>
        </a:p>
      </dsp:txBody>
      <dsp:txXfrm>
        <a:off x="2278132" y="2296913"/>
        <a:ext cx="1326709" cy="643339"/>
      </dsp:txXfrm>
    </dsp:sp>
    <dsp:sp modelId="{D344866C-E323-4689-B967-2B08C1D9F019}">
      <dsp:nvSpPr>
        <dsp:cNvPr id="0" name=""/>
        <dsp:cNvSpPr/>
      </dsp:nvSpPr>
      <dsp:spPr>
        <a:xfrm rot="10800000">
          <a:off x="1456685" y="2498993"/>
          <a:ext cx="712384" cy="239179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 rot="10800000">
        <a:off x="1528439" y="2546829"/>
        <a:ext cx="568876" cy="143507"/>
      </dsp:txXfrm>
    </dsp:sp>
    <dsp:sp modelId="{DA57EBB3-FA9B-4336-9A28-E7B8AE327E66}">
      <dsp:nvSpPr>
        <dsp:cNvPr id="0" name=""/>
        <dsp:cNvSpPr/>
      </dsp:nvSpPr>
      <dsp:spPr>
        <a:xfrm>
          <a:off x="897" y="2276898"/>
          <a:ext cx="1366739" cy="68336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>
              <a:solidFill>
                <a:schemeClr val="tx1"/>
              </a:solidFill>
            </a:rPr>
            <a:t>박지원</a:t>
          </a:r>
        </a:p>
      </dsp:txBody>
      <dsp:txXfrm>
        <a:off x="20912" y="2296913"/>
        <a:ext cx="1326709" cy="643339"/>
      </dsp:txXfrm>
    </dsp:sp>
    <dsp:sp modelId="{9AD5B995-FCF2-4048-A2A0-8F3FBCB07AC5}">
      <dsp:nvSpPr>
        <dsp:cNvPr id="0" name=""/>
        <dsp:cNvSpPr/>
      </dsp:nvSpPr>
      <dsp:spPr>
        <a:xfrm rot="18000000">
          <a:off x="892380" y="1521588"/>
          <a:ext cx="712384" cy="239179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964134" y="1569424"/>
        <a:ext cx="568876" cy="143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FAF21-E579-431A-99AE-ACEE87FCC765}">
      <dsp:nvSpPr>
        <dsp:cNvPr id="0" name=""/>
        <dsp:cNvSpPr/>
      </dsp:nvSpPr>
      <dsp:spPr>
        <a:xfrm>
          <a:off x="1442819" y="21"/>
          <a:ext cx="1459793" cy="72989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>
              <a:solidFill>
                <a:schemeClr val="tx1"/>
              </a:solidFill>
            </a:rPr>
            <a:t>PM</a:t>
          </a:r>
        </a:p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>
              <a:solidFill>
                <a:schemeClr val="tx1"/>
              </a:solidFill>
            </a:rPr>
            <a:t>정수빈</a:t>
          </a:r>
          <a:endParaRPr lang="en-US" altLang="ko-KR" sz="1300" b="1" kern="1200" dirty="0">
            <a:solidFill>
              <a:schemeClr val="tx1"/>
            </a:solidFill>
          </a:endParaRPr>
        </a:p>
      </dsp:txBody>
      <dsp:txXfrm>
        <a:off x="1464197" y="21399"/>
        <a:ext cx="1417037" cy="687140"/>
      </dsp:txXfrm>
    </dsp:sp>
    <dsp:sp modelId="{6F2CC413-24FE-4635-B87E-D3011331C907}">
      <dsp:nvSpPr>
        <dsp:cNvPr id="0" name=""/>
        <dsp:cNvSpPr/>
      </dsp:nvSpPr>
      <dsp:spPr>
        <a:xfrm rot="2700000">
          <a:off x="2493449" y="938757"/>
          <a:ext cx="761573" cy="255463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2570088" y="989850"/>
        <a:ext cx="608295" cy="153277"/>
      </dsp:txXfrm>
    </dsp:sp>
    <dsp:sp modelId="{08A0B875-DA32-4A05-8365-D876F41EA10D}">
      <dsp:nvSpPr>
        <dsp:cNvPr id="0" name=""/>
        <dsp:cNvSpPr/>
      </dsp:nvSpPr>
      <dsp:spPr>
        <a:xfrm>
          <a:off x="2845858" y="1403061"/>
          <a:ext cx="1459793" cy="72989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>
              <a:solidFill>
                <a:schemeClr val="tx1"/>
              </a:solidFill>
            </a:rPr>
            <a:t>이민하</a:t>
          </a:r>
        </a:p>
      </dsp:txBody>
      <dsp:txXfrm>
        <a:off x="2867236" y="1424439"/>
        <a:ext cx="1417037" cy="687140"/>
      </dsp:txXfrm>
    </dsp:sp>
    <dsp:sp modelId="{D344866C-E323-4689-B967-2B08C1D9F019}">
      <dsp:nvSpPr>
        <dsp:cNvPr id="0" name=""/>
        <dsp:cNvSpPr/>
      </dsp:nvSpPr>
      <dsp:spPr>
        <a:xfrm rot="8100000">
          <a:off x="2493449" y="2341797"/>
          <a:ext cx="761573" cy="255463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 rot="10800000">
        <a:off x="2570088" y="2392890"/>
        <a:ext cx="608295" cy="153277"/>
      </dsp:txXfrm>
    </dsp:sp>
    <dsp:sp modelId="{519C5842-FAC8-43B0-944F-7B96515E0730}">
      <dsp:nvSpPr>
        <dsp:cNvPr id="0" name=""/>
        <dsp:cNvSpPr/>
      </dsp:nvSpPr>
      <dsp:spPr>
        <a:xfrm>
          <a:off x="1442819" y="2806100"/>
          <a:ext cx="1459793" cy="72989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>
              <a:solidFill>
                <a:schemeClr val="tx1"/>
              </a:solidFill>
            </a:rPr>
            <a:t>PL</a:t>
          </a:r>
        </a:p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>
              <a:solidFill>
                <a:schemeClr val="tx1"/>
              </a:solidFill>
            </a:rPr>
            <a:t>정이안</a:t>
          </a:r>
          <a:endParaRPr lang="en-US" altLang="ko-KR" sz="1300" b="1" kern="1200" dirty="0">
            <a:solidFill>
              <a:schemeClr val="tx1"/>
            </a:solidFill>
          </a:endParaRPr>
        </a:p>
      </dsp:txBody>
      <dsp:txXfrm>
        <a:off x="1464197" y="2827478"/>
        <a:ext cx="1417037" cy="687140"/>
      </dsp:txXfrm>
    </dsp:sp>
    <dsp:sp modelId="{1AB5966E-699E-477C-98AD-69CBDFA2DD66}">
      <dsp:nvSpPr>
        <dsp:cNvPr id="0" name=""/>
        <dsp:cNvSpPr/>
      </dsp:nvSpPr>
      <dsp:spPr>
        <a:xfrm rot="13500000">
          <a:off x="1090410" y="2341797"/>
          <a:ext cx="761573" cy="255463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 rot="10800000">
        <a:off x="1167049" y="2392890"/>
        <a:ext cx="608295" cy="153277"/>
      </dsp:txXfrm>
    </dsp:sp>
    <dsp:sp modelId="{DA57EBB3-FA9B-4336-9A28-E7B8AE327E66}">
      <dsp:nvSpPr>
        <dsp:cNvPr id="0" name=""/>
        <dsp:cNvSpPr/>
      </dsp:nvSpPr>
      <dsp:spPr>
        <a:xfrm>
          <a:off x="39780" y="1403061"/>
          <a:ext cx="1459793" cy="72989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>
              <a:solidFill>
                <a:schemeClr val="tx1"/>
              </a:solidFill>
            </a:rPr>
            <a:t>DBA</a:t>
          </a:r>
        </a:p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>
              <a:solidFill>
                <a:schemeClr val="tx1"/>
              </a:solidFill>
            </a:rPr>
            <a:t>윤희국</a:t>
          </a:r>
        </a:p>
      </dsp:txBody>
      <dsp:txXfrm>
        <a:off x="61158" y="1424439"/>
        <a:ext cx="1417037" cy="687140"/>
      </dsp:txXfrm>
    </dsp:sp>
    <dsp:sp modelId="{9AD5B995-FCF2-4048-A2A0-8F3FBCB07AC5}">
      <dsp:nvSpPr>
        <dsp:cNvPr id="0" name=""/>
        <dsp:cNvSpPr/>
      </dsp:nvSpPr>
      <dsp:spPr>
        <a:xfrm rot="18900000">
          <a:off x="1090410" y="938757"/>
          <a:ext cx="761573" cy="255463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1167049" y="989850"/>
        <a:ext cx="608295" cy="153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1T23:13:43.0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1T23:13:46.3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EB5B1-223D-4B4B-9222-BDEA8C90A6A3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2B3B-1AFC-4BBA-816F-CC8C0890F3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83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72B3B-1AFC-4BBA-816F-CC8C0890F3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279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734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75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465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574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903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552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375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626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37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72B3B-1AFC-4BBA-816F-CC8C0890F3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82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277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950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129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924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49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40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205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591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514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62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72B3B-1AFC-4BBA-816F-CC8C0890F3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3549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15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320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872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819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932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9569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56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108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751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928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72B3B-1AFC-4BBA-816F-CC8C0890F3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89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7977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710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498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1200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6157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5751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4600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97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kern="1200" dirty="0">
              <a:solidFill>
                <a:schemeClr val="bg1"/>
              </a:solidFill>
              <a:highlight>
                <a:srgbClr val="FF00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35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8730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0616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2475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6734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511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38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699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347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9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62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9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2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911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63136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99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02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3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6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44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DBE1F-FCCF-4B70-89E8-F3735D11C6F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A1D21-ED13-4797-B3B7-B5C8A0D94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5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4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JP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1.jp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jpeg"/><Relationship Id="rId5" Type="http://schemas.openxmlformats.org/officeDocument/2006/relationships/image" Target="../media/image60.JP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80.svg"/><Relationship Id="rId4" Type="http://schemas.openxmlformats.org/officeDocument/2006/relationships/image" Target="../media/image8.png"/><Relationship Id="rId9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jp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jp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86.pn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JPG"/><Relationship Id="rId5" Type="http://schemas.openxmlformats.org/officeDocument/2006/relationships/image" Target="../media/image92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2.jp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JPG"/><Relationship Id="rId5" Type="http://schemas.openxmlformats.org/officeDocument/2006/relationships/image" Target="../media/image94.JPG"/><Relationship Id="rId4" Type="http://schemas.openxmlformats.org/officeDocument/2006/relationships/image" Target="../media/image8.png"/><Relationship Id="rId9" Type="http://schemas.openxmlformats.org/officeDocument/2006/relationships/image" Target="../media/image80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jp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5" Type="http://schemas.openxmlformats.org/officeDocument/2006/relationships/image" Target="../media/image12.png"/><Relationship Id="rId4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jp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5" Type="http://schemas.openxmlformats.org/officeDocument/2006/relationships/image" Target="../media/image12.png"/><Relationship Id="rId10" Type="http://schemas.openxmlformats.org/officeDocument/2006/relationships/image" Target="../media/image80.svg"/><Relationship Id="rId4" Type="http://schemas.openxmlformats.org/officeDocument/2006/relationships/image" Target="../media/image8.png"/><Relationship Id="rId9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jp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2.png"/><Relationship Id="rId9" Type="http://schemas.openxmlformats.org/officeDocument/2006/relationships/image" Target="../media/image80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46654" y="23133"/>
            <a:ext cx="12192000" cy="6858001"/>
          </a:xfrm>
          <a:prstGeom prst="rect">
            <a:avLst/>
          </a:prstGeom>
          <a:blipFill dpi="0" rotWithShape="1">
            <a:blip r:embed="rId2">
              <a:alphaModFix amt="27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다이아몬드 2"/>
          <p:cNvSpPr/>
          <p:nvPr/>
        </p:nvSpPr>
        <p:spPr>
          <a:xfrm>
            <a:off x="3892176" y="1213863"/>
            <a:ext cx="4165600" cy="4107543"/>
          </a:xfrm>
          <a:prstGeom prst="diamond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다이아몬드 6"/>
          <p:cNvSpPr/>
          <p:nvPr/>
        </p:nvSpPr>
        <p:spPr>
          <a:xfrm>
            <a:off x="3894310" y="1472133"/>
            <a:ext cx="4165600" cy="4107543"/>
          </a:xfrm>
          <a:prstGeom prst="diamond">
            <a:avLst/>
          </a:prstGeom>
          <a:blipFill>
            <a:blip r:embed="rId2">
              <a:alphaModFix amt="27000"/>
            </a:blip>
            <a:stretch>
              <a:fillRect t="-7738" b="-7738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92176" y="3014489"/>
            <a:ext cx="4296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MANAGEMENT SYSTEM</a:t>
            </a:r>
            <a:endParaRPr lang="ko-KR" altLang="en-US" spc="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11"/>
          <p:cNvSpPr/>
          <p:nvPr/>
        </p:nvSpPr>
        <p:spPr>
          <a:xfrm>
            <a:off x="-1" y="0"/>
            <a:ext cx="12204000" cy="46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Rechteck 11"/>
          <p:cNvSpPr/>
          <p:nvPr/>
        </p:nvSpPr>
        <p:spPr>
          <a:xfrm>
            <a:off x="-1" y="6811734"/>
            <a:ext cx="12204000" cy="462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4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실행 단추: 비어 있음 2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CD21DCE5-077A-4803-AD22-9BA0E0D1E657}"/>
              </a:ext>
            </a:extLst>
          </p:cNvPr>
          <p:cNvSpPr/>
          <p:nvPr/>
        </p:nvSpPr>
        <p:spPr>
          <a:xfrm>
            <a:off x="783771" y="831273"/>
            <a:ext cx="4714504" cy="2434441"/>
          </a:xfrm>
          <a:prstGeom prst="actionButtonBlan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학습 관리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</a:t>
            </a:r>
            <a:r>
              <a:rPr lang="ko-KR" altLang="en-US" b="1" dirty="0">
                <a:solidFill>
                  <a:schemeClr val="tx1"/>
                </a:solidFill>
              </a:rPr>
              <a:t>개인 정보 수정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실행 단추: 비어 있음 10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322F509-DB1F-4A38-946D-17DE7CBF5709}"/>
              </a:ext>
            </a:extLst>
          </p:cNvPr>
          <p:cNvSpPr/>
          <p:nvPr/>
        </p:nvSpPr>
        <p:spPr>
          <a:xfrm>
            <a:off x="6258295" y="2921329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2. </a:t>
            </a:r>
            <a:r>
              <a:rPr lang="ko-KR" altLang="en-US" b="1" dirty="0">
                <a:solidFill>
                  <a:schemeClr val="tx1"/>
                </a:solidFill>
              </a:rPr>
              <a:t>수강 목록</a:t>
            </a:r>
          </a:p>
        </p:txBody>
      </p:sp>
      <p:sp>
        <p:nvSpPr>
          <p:cNvPr id="12" name="실행 단추: 비어 있음 1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5034E87-C730-4905-B086-5EBC249EFBD7}"/>
              </a:ext>
            </a:extLst>
          </p:cNvPr>
          <p:cNvSpPr/>
          <p:nvPr/>
        </p:nvSpPr>
        <p:spPr>
          <a:xfrm>
            <a:off x="6270171" y="4027712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3. </a:t>
            </a:r>
            <a:r>
              <a:rPr lang="ko-KR" altLang="en-US" b="1" dirty="0">
                <a:solidFill>
                  <a:schemeClr val="tx1"/>
                </a:solidFill>
              </a:rPr>
              <a:t>시험 응시</a:t>
            </a:r>
          </a:p>
        </p:txBody>
      </p:sp>
      <p:sp>
        <p:nvSpPr>
          <p:cNvPr id="9" name="실행 단추: 비어 있음 8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B88CA436-A32D-4B31-9FCF-0848D7ED402F}"/>
              </a:ext>
            </a:extLst>
          </p:cNvPr>
          <p:cNvSpPr/>
          <p:nvPr/>
        </p:nvSpPr>
        <p:spPr>
          <a:xfrm>
            <a:off x="6258294" y="5134095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4. </a:t>
            </a:r>
            <a:r>
              <a:rPr lang="ko-KR" altLang="en-US" b="1" dirty="0">
                <a:solidFill>
                  <a:schemeClr val="tx1"/>
                </a:solidFill>
              </a:rPr>
              <a:t>과제 제출</a:t>
            </a:r>
          </a:p>
        </p:txBody>
      </p:sp>
      <p:sp>
        <p:nvSpPr>
          <p:cNvPr id="14" name="실행 단추: 비어 있음 13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A12C6B7-EA41-4AB7-B757-67318B6527B7}"/>
              </a:ext>
            </a:extLst>
          </p:cNvPr>
          <p:cNvSpPr/>
          <p:nvPr/>
        </p:nvSpPr>
        <p:spPr>
          <a:xfrm>
            <a:off x="783771" y="831272"/>
            <a:ext cx="4714504" cy="2434441"/>
          </a:xfrm>
          <a:prstGeom prst="actionButtonBlank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15" name="실행 단추: 비어 있음 14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0581F151-458A-43FD-A785-26AFB37D34EC}"/>
              </a:ext>
            </a:extLst>
          </p:cNvPr>
          <p:cNvSpPr/>
          <p:nvPr/>
        </p:nvSpPr>
        <p:spPr>
          <a:xfrm>
            <a:off x="771896" y="831271"/>
            <a:ext cx="4714504" cy="2434441"/>
          </a:xfrm>
          <a:prstGeom prst="actionButtonBlank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16" name="실행 단추: 비어 있음 1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05FDAB9A-CA1E-426E-A418-2E3E8DA7BE39}"/>
              </a:ext>
            </a:extLst>
          </p:cNvPr>
          <p:cNvSpPr/>
          <p:nvPr/>
        </p:nvSpPr>
        <p:spPr>
          <a:xfrm>
            <a:off x="783771" y="831272"/>
            <a:ext cx="4714504" cy="2434441"/>
          </a:xfrm>
          <a:prstGeom prst="actionButtonBlank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pic>
        <p:nvPicPr>
          <p:cNvPr id="17" name="그래픽 16" descr="프로그래머">
            <a:extLst>
              <a:ext uri="{FF2B5EF4-FFF2-40B4-BE49-F238E27FC236}">
                <a16:creationId xmlns:a16="http://schemas.microsoft.com/office/drawing/2014/main" xmlns="" id="{BF142BC3-5999-42F0-9B5B-4066B8F9F6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141023" y="1247027"/>
            <a:ext cx="1569325" cy="156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4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실행 단추: 비어 있음 2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CD21DCE5-077A-4803-AD22-9BA0E0D1E657}"/>
              </a:ext>
            </a:extLst>
          </p:cNvPr>
          <p:cNvSpPr/>
          <p:nvPr/>
        </p:nvSpPr>
        <p:spPr>
          <a:xfrm>
            <a:off x="783771" y="831273"/>
            <a:ext cx="4714504" cy="2434441"/>
          </a:xfrm>
          <a:prstGeom prst="actionButtonBlan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Q &amp; 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실행 단추: 비어 있음 12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DF5F5B85-9C5A-43ED-AC72-F1685ABE7388}"/>
              </a:ext>
            </a:extLst>
          </p:cNvPr>
          <p:cNvSpPr/>
          <p:nvPr/>
        </p:nvSpPr>
        <p:spPr>
          <a:xfrm>
            <a:off x="771896" y="831273"/>
            <a:ext cx="4714504" cy="2434441"/>
          </a:xfrm>
          <a:prstGeom prst="actionButtonBlank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14" name="실행 단추: 비어 있음 13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9B3B2BA3-19F5-49E0-95F0-EC3975E00E53}"/>
              </a:ext>
            </a:extLst>
          </p:cNvPr>
          <p:cNvSpPr/>
          <p:nvPr/>
        </p:nvSpPr>
        <p:spPr>
          <a:xfrm>
            <a:off x="783771" y="831272"/>
            <a:ext cx="4714504" cy="2434441"/>
          </a:xfrm>
          <a:prstGeom prst="actionButtonBlank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15" name="실행 단추: 비어 있음 14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38F9F091-57F3-45C2-BAF8-DE9FF666A848}"/>
              </a:ext>
            </a:extLst>
          </p:cNvPr>
          <p:cNvSpPr/>
          <p:nvPr/>
        </p:nvSpPr>
        <p:spPr>
          <a:xfrm>
            <a:off x="783771" y="831272"/>
            <a:ext cx="4714504" cy="2434441"/>
          </a:xfrm>
          <a:prstGeom prst="actionButtonBlank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pic>
        <p:nvPicPr>
          <p:cNvPr id="16" name="그래픽 15" descr="프로그래머">
            <a:extLst>
              <a:ext uri="{FF2B5EF4-FFF2-40B4-BE49-F238E27FC236}">
                <a16:creationId xmlns:a16="http://schemas.microsoft.com/office/drawing/2014/main" xmlns="" id="{9E195152-B2CD-42AA-AD0A-B359FEBDED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141023" y="1247027"/>
            <a:ext cx="1569325" cy="156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49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학습 지원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</a:t>
            </a:r>
            <a:r>
              <a:rPr lang="ko-KR" altLang="en-US" b="1" dirty="0">
                <a:solidFill>
                  <a:schemeClr val="tx1"/>
                </a:solidFill>
              </a:rPr>
              <a:t>공지 사항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실행 단추: 비어 있음 10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322F509-DB1F-4A38-946D-17DE7CBF5709}"/>
              </a:ext>
            </a:extLst>
          </p:cNvPr>
          <p:cNvSpPr/>
          <p:nvPr/>
        </p:nvSpPr>
        <p:spPr>
          <a:xfrm>
            <a:off x="6258295" y="2921329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2. </a:t>
            </a:r>
            <a:r>
              <a:rPr lang="ko-KR" altLang="en-US" b="1" dirty="0">
                <a:solidFill>
                  <a:schemeClr val="tx1"/>
                </a:solidFill>
              </a:rPr>
              <a:t>학습 자료</a:t>
            </a:r>
          </a:p>
        </p:txBody>
      </p:sp>
      <p:sp>
        <p:nvSpPr>
          <p:cNvPr id="12" name="실행 단추: 비어 있음 1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5034E87-C730-4905-B086-5EBC249EFBD7}"/>
              </a:ext>
            </a:extLst>
          </p:cNvPr>
          <p:cNvSpPr/>
          <p:nvPr/>
        </p:nvSpPr>
        <p:spPr>
          <a:xfrm>
            <a:off x="6270171" y="4027712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en-US" b="1" dirty="0">
                <a:solidFill>
                  <a:schemeClr val="tx1"/>
                </a:solidFill>
              </a:rPr>
              <a:t>강의 계획서</a:t>
            </a:r>
          </a:p>
        </p:txBody>
      </p:sp>
      <p:sp>
        <p:nvSpPr>
          <p:cNvPr id="28" name="실행 단추: 비어 있음 27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97BCE426-3B32-48B0-9B95-9D4557917C3B}"/>
              </a:ext>
            </a:extLst>
          </p:cNvPr>
          <p:cNvSpPr/>
          <p:nvPr/>
        </p:nvSpPr>
        <p:spPr>
          <a:xfrm>
            <a:off x="787813" y="822736"/>
            <a:ext cx="4714504" cy="2434441"/>
          </a:xfrm>
          <a:prstGeom prst="actionButtonBlank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/>
              <a:t>	</a:t>
            </a:r>
            <a:r>
              <a:rPr lang="ko-KR" altLang="en-US" sz="2800" b="1" dirty="0"/>
              <a:t>강사</a:t>
            </a:r>
          </a:p>
        </p:txBody>
      </p:sp>
      <p:grpSp>
        <p:nvGrpSpPr>
          <p:cNvPr id="29" name="그래픽 21" descr="교수">
            <a:extLst>
              <a:ext uri="{FF2B5EF4-FFF2-40B4-BE49-F238E27FC236}">
                <a16:creationId xmlns:a16="http://schemas.microsoft.com/office/drawing/2014/main" xmlns="" id="{2A62CF6F-0C15-4A0E-A398-07EB26731B1C}"/>
              </a:ext>
            </a:extLst>
          </p:cNvPr>
          <p:cNvGrpSpPr/>
          <p:nvPr/>
        </p:nvGrpSpPr>
        <p:grpSpPr>
          <a:xfrm>
            <a:off x="3148826" y="1205775"/>
            <a:ext cx="1597052" cy="1597052"/>
            <a:chOff x="3144784" y="4227676"/>
            <a:chExt cx="1597052" cy="1597052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5ACED79A-05D3-45EF-AFBA-3F91DC749E35}"/>
                </a:ext>
              </a:extLst>
            </p:cNvPr>
            <p:cNvSpPr/>
            <p:nvPr/>
          </p:nvSpPr>
          <p:spPr>
            <a:xfrm>
              <a:off x="3178868" y="4895840"/>
              <a:ext cx="314559" cy="687447"/>
            </a:xfrm>
            <a:custGeom>
              <a:avLst/>
              <a:gdLst>
                <a:gd name="connsiteX0" fmla="*/ 312109 w 314559"/>
                <a:gd name="connsiteY0" fmla="*/ 544930 h 687447"/>
                <a:gd name="connsiteX1" fmla="*/ 183181 w 314559"/>
                <a:gd name="connsiteY1" fmla="*/ 466242 h 687447"/>
                <a:gd name="connsiteX2" fmla="*/ 32459 w 314559"/>
                <a:gd name="connsiteY2" fmla="*/ 11415 h 687447"/>
                <a:gd name="connsiteX3" fmla="*/ 11414 w 314559"/>
                <a:gd name="connsiteY3" fmla="*/ 851 h 687447"/>
                <a:gd name="connsiteX4" fmla="*/ 851 w 314559"/>
                <a:gd name="connsiteY4" fmla="*/ 21895 h 687447"/>
                <a:gd name="connsiteX5" fmla="*/ 151572 w 314559"/>
                <a:gd name="connsiteY5" fmla="*/ 474061 h 687447"/>
                <a:gd name="connsiteX6" fmla="*/ 102995 w 314559"/>
                <a:gd name="connsiteY6" fmla="*/ 597500 h 687447"/>
                <a:gd name="connsiteX7" fmla="*/ 226102 w 314559"/>
                <a:gd name="connsiteY7" fmla="*/ 678184 h 687447"/>
                <a:gd name="connsiteX8" fmla="*/ 312109 w 314559"/>
                <a:gd name="connsiteY8" fmla="*/ 544930 h 68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59" h="687447">
                  <a:moveTo>
                    <a:pt x="312109" y="544930"/>
                  </a:moveTo>
                  <a:cubicBezTo>
                    <a:pt x="296097" y="489193"/>
                    <a:pt x="240072" y="454999"/>
                    <a:pt x="183181" y="466242"/>
                  </a:cubicBezTo>
                  <a:lnTo>
                    <a:pt x="32459" y="11415"/>
                  </a:lnTo>
                  <a:cubicBezTo>
                    <a:pt x="29565" y="2686"/>
                    <a:pt x="20143" y="-2044"/>
                    <a:pt x="11414" y="851"/>
                  </a:cubicBezTo>
                  <a:cubicBezTo>
                    <a:pt x="2686" y="3746"/>
                    <a:pt x="-2044" y="13166"/>
                    <a:pt x="851" y="21895"/>
                  </a:cubicBezTo>
                  <a:lnTo>
                    <a:pt x="151572" y="474061"/>
                  </a:lnTo>
                  <a:cubicBezTo>
                    <a:pt x="103661" y="487536"/>
                    <a:pt x="80204" y="505669"/>
                    <a:pt x="102995" y="597500"/>
                  </a:cubicBezTo>
                  <a:cubicBezTo>
                    <a:pt x="129280" y="702306"/>
                    <a:pt x="163717" y="693655"/>
                    <a:pt x="226102" y="678184"/>
                  </a:cubicBezTo>
                  <a:cubicBezTo>
                    <a:pt x="286487" y="664903"/>
                    <a:pt x="324878" y="605427"/>
                    <a:pt x="312109" y="544930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E73DFB01-91D3-4B71-9BF9-FBAD2BBC3708}"/>
                </a:ext>
              </a:extLst>
            </p:cNvPr>
            <p:cNvSpPr/>
            <p:nvPr/>
          </p:nvSpPr>
          <p:spPr>
            <a:xfrm>
              <a:off x="3677134" y="4460579"/>
              <a:ext cx="532350" cy="532350"/>
            </a:xfrm>
            <a:custGeom>
              <a:avLst/>
              <a:gdLst>
                <a:gd name="connsiteX0" fmla="*/ 532351 w 532350"/>
                <a:gd name="connsiteY0" fmla="*/ 266175 h 532350"/>
                <a:gd name="connsiteX1" fmla="*/ 266175 w 532350"/>
                <a:gd name="connsiteY1" fmla="*/ 532351 h 532350"/>
                <a:gd name="connsiteX2" fmla="*/ 0 w 532350"/>
                <a:gd name="connsiteY2" fmla="*/ 266175 h 532350"/>
                <a:gd name="connsiteX3" fmla="*/ 266175 w 532350"/>
                <a:gd name="connsiteY3" fmla="*/ 0 h 532350"/>
                <a:gd name="connsiteX4" fmla="*/ 532351 w 532350"/>
                <a:gd name="connsiteY4" fmla="*/ 266175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350" h="532350">
                  <a:moveTo>
                    <a:pt x="532351" y="266175"/>
                  </a:moveTo>
                  <a:cubicBezTo>
                    <a:pt x="532351" y="413180"/>
                    <a:pt x="413180" y="532351"/>
                    <a:pt x="266175" y="532351"/>
                  </a:cubicBezTo>
                  <a:cubicBezTo>
                    <a:pt x="119171" y="532351"/>
                    <a:pt x="0" y="413180"/>
                    <a:pt x="0" y="266175"/>
                  </a:cubicBezTo>
                  <a:cubicBezTo>
                    <a:pt x="0" y="119171"/>
                    <a:pt x="119171" y="0"/>
                    <a:pt x="266175" y="0"/>
                  </a:cubicBezTo>
                  <a:cubicBezTo>
                    <a:pt x="413180" y="0"/>
                    <a:pt x="532351" y="119171"/>
                    <a:pt x="532351" y="266175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E5AD5F9F-2AD8-4DA5-A622-61A52E3294A3}"/>
                </a:ext>
              </a:extLst>
            </p:cNvPr>
            <p:cNvSpPr/>
            <p:nvPr/>
          </p:nvSpPr>
          <p:spPr>
            <a:xfrm>
              <a:off x="3410959" y="5059473"/>
              <a:ext cx="998157" cy="532350"/>
            </a:xfrm>
            <a:custGeom>
              <a:avLst/>
              <a:gdLst>
                <a:gd name="connsiteX0" fmla="*/ 38096 w 998157"/>
                <a:gd name="connsiteY0" fmla="*/ 532351 h 532350"/>
                <a:gd name="connsiteX1" fmla="*/ 465807 w 998157"/>
                <a:gd name="connsiteY1" fmla="*/ 532351 h 532350"/>
                <a:gd name="connsiteX2" fmla="*/ 465807 w 998157"/>
                <a:gd name="connsiteY2" fmla="*/ 149724 h 532350"/>
                <a:gd name="connsiteX3" fmla="*/ 998158 w 998157"/>
                <a:gd name="connsiteY3" fmla="*/ 149724 h 532350"/>
                <a:gd name="connsiteX4" fmla="*/ 751945 w 998157"/>
                <a:gd name="connsiteY4" fmla="*/ 33272 h 532350"/>
                <a:gd name="connsiteX5" fmla="*/ 532351 w 998157"/>
                <a:gd name="connsiteY5" fmla="*/ 0 h 532350"/>
                <a:gd name="connsiteX6" fmla="*/ 312756 w 998157"/>
                <a:gd name="connsiteY6" fmla="*/ 33272 h 532350"/>
                <a:gd name="connsiteX7" fmla="*/ 53235 w 998157"/>
                <a:gd name="connsiteY7" fmla="*/ 159705 h 532350"/>
                <a:gd name="connsiteX8" fmla="*/ 0 w 998157"/>
                <a:gd name="connsiteY8" fmla="*/ 266175 h 532350"/>
                <a:gd name="connsiteX9" fmla="*/ 0 w 998157"/>
                <a:gd name="connsiteY9" fmla="*/ 270501 h 532350"/>
                <a:gd name="connsiteX10" fmla="*/ 112293 w 998157"/>
                <a:gd name="connsiteY10" fmla="*/ 373311 h 532350"/>
                <a:gd name="connsiteX11" fmla="*/ 38096 w 998157"/>
                <a:gd name="connsiteY11" fmla="*/ 532351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8157" h="532350">
                  <a:moveTo>
                    <a:pt x="38096" y="532351"/>
                  </a:moveTo>
                  <a:lnTo>
                    <a:pt x="465807" y="532351"/>
                  </a:lnTo>
                  <a:lnTo>
                    <a:pt x="465807" y="149724"/>
                  </a:lnTo>
                  <a:lnTo>
                    <a:pt x="998158" y="149724"/>
                  </a:lnTo>
                  <a:cubicBezTo>
                    <a:pt x="923938" y="96109"/>
                    <a:pt x="840474" y="56632"/>
                    <a:pt x="751945" y="33272"/>
                  </a:cubicBezTo>
                  <a:cubicBezTo>
                    <a:pt x="680772" y="11484"/>
                    <a:pt x="606783" y="274"/>
                    <a:pt x="532351" y="0"/>
                  </a:cubicBezTo>
                  <a:cubicBezTo>
                    <a:pt x="458000" y="1283"/>
                    <a:pt x="384151" y="12472"/>
                    <a:pt x="312756" y="33272"/>
                  </a:cubicBezTo>
                  <a:cubicBezTo>
                    <a:pt x="219716" y="60422"/>
                    <a:pt x="131961" y="103175"/>
                    <a:pt x="53235" y="159705"/>
                  </a:cubicBezTo>
                  <a:cubicBezTo>
                    <a:pt x="20412" y="185409"/>
                    <a:pt x="868" y="224496"/>
                    <a:pt x="0" y="266175"/>
                  </a:cubicBezTo>
                  <a:lnTo>
                    <a:pt x="0" y="270501"/>
                  </a:lnTo>
                  <a:cubicBezTo>
                    <a:pt x="54298" y="279898"/>
                    <a:pt x="98154" y="320051"/>
                    <a:pt x="112293" y="373311"/>
                  </a:cubicBezTo>
                  <a:cubicBezTo>
                    <a:pt x="126798" y="437050"/>
                    <a:pt x="96257" y="502512"/>
                    <a:pt x="38096" y="532351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22833A90-2314-42BB-B4AD-B456E257C388}"/>
                </a:ext>
              </a:extLst>
            </p:cNvPr>
            <p:cNvSpPr/>
            <p:nvPr/>
          </p:nvSpPr>
          <p:spPr>
            <a:xfrm>
              <a:off x="3926674" y="5259105"/>
              <a:ext cx="608210" cy="482442"/>
            </a:xfrm>
            <a:custGeom>
              <a:avLst/>
              <a:gdLst>
                <a:gd name="connsiteX0" fmla="*/ 0 w 608210"/>
                <a:gd name="connsiteY0" fmla="*/ 0 h 482442"/>
                <a:gd name="connsiteX1" fmla="*/ 0 w 608210"/>
                <a:gd name="connsiteY1" fmla="*/ 455659 h 482442"/>
                <a:gd name="connsiteX2" fmla="*/ 232903 w 608210"/>
                <a:gd name="connsiteY2" fmla="*/ 455659 h 482442"/>
                <a:gd name="connsiteX3" fmla="*/ 259022 w 608210"/>
                <a:gd name="connsiteY3" fmla="*/ 482443 h 482442"/>
                <a:gd name="connsiteX4" fmla="*/ 348357 w 608210"/>
                <a:gd name="connsiteY4" fmla="*/ 482443 h 482442"/>
                <a:gd name="connsiteX5" fmla="*/ 375307 w 608210"/>
                <a:gd name="connsiteY5" fmla="*/ 455659 h 482442"/>
                <a:gd name="connsiteX6" fmla="*/ 608211 w 608210"/>
                <a:gd name="connsiteY6" fmla="*/ 455659 h 482442"/>
                <a:gd name="connsiteX7" fmla="*/ 608211 w 608210"/>
                <a:gd name="connsiteY7" fmla="*/ 0 h 482442"/>
                <a:gd name="connsiteX8" fmla="*/ 53568 w 608210"/>
                <a:gd name="connsiteY8" fmla="*/ 402091 h 482442"/>
                <a:gd name="connsiteX9" fmla="*/ 53568 w 608210"/>
                <a:gd name="connsiteY9" fmla="*/ 52736 h 482442"/>
                <a:gd name="connsiteX10" fmla="*/ 286471 w 608210"/>
                <a:gd name="connsiteY10" fmla="*/ 52736 h 482442"/>
                <a:gd name="connsiteX11" fmla="*/ 286471 w 608210"/>
                <a:gd name="connsiteY11" fmla="*/ 402091 h 482442"/>
                <a:gd name="connsiteX12" fmla="*/ 553977 w 608210"/>
                <a:gd name="connsiteY12" fmla="*/ 402091 h 482442"/>
                <a:gd name="connsiteX13" fmla="*/ 321074 w 608210"/>
                <a:gd name="connsiteY13" fmla="*/ 402091 h 482442"/>
                <a:gd name="connsiteX14" fmla="*/ 321074 w 608210"/>
                <a:gd name="connsiteY14" fmla="*/ 52736 h 482442"/>
                <a:gd name="connsiteX15" fmla="*/ 553977 w 608210"/>
                <a:gd name="connsiteY15" fmla="*/ 52736 h 4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210" h="482442">
                  <a:moveTo>
                    <a:pt x="0" y="0"/>
                  </a:moveTo>
                  <a:lnTo>
                    <a:pt x="0" y="455659"/>
                  </a:lnTo>
                  <a:lnTo>
                    <a:pt x="232903" y="455659"/>
                  </a:lnTo>
                  <a:cubicBezTo>
                    <a:pt x="232898" y="470195"/>
                    <a:pt x="244490" y="482082"/>
                    <a:pt x="259022" y="482443"/>
                  </a:cubicBezTo>
                  <a:lnTo>
                    <a:pt x="348357" y="482443"/>
                  </a:lnTo>
                  <a:cubicBezTo>
                    <a:pt x="363176" y="482443"/>
                    <a:pt x="375216" y="470478"/>
                    <a:pt x="375307" y="455659"/>
                  </a:cubicBezTo>
                  <a:lnTo>
                    <a:pt x="608211" y="455659"/>
                  </a:lnTo>
                  <a:lnTo>
                    <a:pt x="608211" y="0"/>
                  </a:lnTo>
                  <a:close/>
                  <a:moveTo>
                    <a:pt x="53568" y="402091"/>
                  </a:moveTo>
                  <a:lnTo>
                    <a:pt x="53568" y="52736"/>
                  </a:lnTo>
                  <a:lnTo>
                    <a:pt x="286471" y="52736"/>
                  </a:lnTo>
                  <a:lnTo>
                    <a:pt x="286471" y="402091"/>
                  </a:lnTo>
                  <a:close/>
                  <a:moveTo>
                    <a:pt x="553977" y="402091"/>
                  </a:moveTo>
                  <a:lnTo>
                    <a:pt x="321074" y="402091"/>
                  </a:lnTo>
                  <a:lnTo>
                    <a:pt x="321074" y="52736"/>
                  </a:lnTo>
                  <a:lnTo>
                    <a:pt x="553977" y="52736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44D6EBFF-62AA-4CB7-9494-65EFDCD380DC}"/>
                </a:ext>
              </a:extLst>
            </p:cNvPr>
            <p:cNvSpPr/>
            <p:nvPr/>
          </p:nvSpPr>
          <p:spPr>
            <a:xfrm>
              <a:off x="4301981" y="5402008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D87F203F-55DA-45C8-AFE4-4CDB680B779E}"/>
                </a:ext>
              </a:extLst>
            </p:cNvPr>
            <p:cNvSpPr/>
            <p:nvPr/>
          </p:nvSpPr>
          <p:spPr>
            <a:xfrm>
              <a:off x="4301981" y="5455576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D2EA74F0-8F25-40A6-AD16-F007C039B8B6}"/>
                </a:ext>
              </a:extLst>
            </p:cNvPr>
            <p:cNvSpPr/>
            <p:nvPr/>
          </p:nvSpPr>
          <p:spPr>
            <a:xfrm>
              <a:off x="4301981" y="5509310"/>
              <a:ext cx="86673" cy="26783"/>
            </a:xfrm>
            <a:custGeom>
              <a:avLst/>
              <a:gdLst>
                <a:gd name="connsiteX0" fmla="*/ 0 w 86673"/>
                <a:gd name="connsiteY0" fmla="*/ 0 h 26783"/>
                <a:gd name="connsiteX1" fmla="*/ 86673 w 86673"/>
                <a:gd name="connsiteY1" fmla="*/ 0 h 26783"/>
                <a:gd name="connsiteX2" fmla="*/ 86673 w 86673"/>
                <a:gd name="connsiteY2" fmla="*/ 26784 h 26783"/>
                <a:gd name="connsiteX3" fmla="*/ 0 w 86673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3" h="26783">
                  <a:moveTo>
                    <a:pt x="0" y="0"/>
                  </a:moveTo>
                  <a:lnTo>
                    <a:pt x="86673" y="0"/>
                  </a:lnTo>
                  <a:lnTo>
                    <a:pt x="86673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43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학습 관리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</a:t>
            </a:r>
            <a:r>
              <a:rPr lang="ko-KR" altLang="en-US" b="1" dirty="0">
                <a:solidFill>
                  <a:schemeClr val="tx1"/>
                </a:solidFill>
              </a:rPr>
              <a:t>수강생 정보</a:t>
            </a:r>
          </a:p>
        </p:txBody>
      </p:sp>
      <p:sp>
        <p:nvSpPr>
          <p:cNvPr id="11" name="실행 단추: 비어 있음 10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322F509-DB1F-4A38-946D-17DE7CBF5709}"/>
              </a:ext>
            </a:extLst>
          </p:cNvPr>
          <p:cNvSpPr/>
          <p:nvPr/>
        </p:nvSpPr>
        <p:spPr>
          <a:xfrm>
            <a:off x="6258295" y="2921329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2. </a:t>
            </a:r>
            <a:r>
              <a:rPr lang="ko-KR" altLang="en-US" b="1" dirty="0">
                <a:solidFill>
                  <a:schemeClr val="tx1"/>
                </a:solidFill>
              </a:rPr>
              <a:t>진도 관리</a:t>
            </a:r>
          </a:p>
        </p:txBody>
      </p:sp>
      <p:sp>
        <p:nvSpPr>
          <p:cNvPr id="12" name="실행 단추: 비어 있음 1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5034E87-C730-4905-B086-5EBC249EFBD7}"/>
              </a:ext>
            </a:extLst>
          </p:cNvPr>
          <p:cNvSpPr/>
          <p:nvPr/>
        </p:nvSpPr>
        <p:spPr>
          <a:xfrm>
            <a:off x="6270171" y="4027712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3. </a:t>
            </a:r>
            <a:r>
              <a:rPr lang="ko-KR" altLang="en-US" b="1" dirty="0">
                <a:solidFill>
                  <a:schemeClr val="tx1"/>
                </a:solidFill>
              </a:rPr>
              <a:t>과제 관리</a:t>
            </a:r>
          </a:p>
        </p:txBody>
      </p:sp>
      <p:sp>
        <p:nvSpPr>
          <p:cNvPr id="14" name="실행 단추: 비어 있음 13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C68EFBA1-4A28-429C-B332-13B15AC819CD}"/>
              </a:ext>
            </a:extLst>
          </p:cNvPr>
          <p:cNvSpPr/>
          <p:nvPr/>
        </p:nvSpPr>
        <p:spPr>
          <a:xfrm>
            <a:off x="6270170" y="5134095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4. </a:t>
            </a:r>
            <a:r>
              <a:rPr lang="ko-KR" altLang="en-US" b="1" dirty="0">
                <a:solidFill>
                  <a:schemeClr val="tx1"/>
                </a:solidFill>
              </a:rPr>
              <a:t>성적 조회</a:t>
            </a:r>
          </a:p>
        </p:txBody>
      </p:sp>
      <p:grpSp>
        <p:nvGrpSpPr>
          <p:cNvPr id="18" name="그래픽 21" descr="교수">
            <a:extLst>
              <a:ext uri="{FF2B5EF4-FFF2-40B4-BE49-F238E27FC236}">
                <a16:creationId xmlns:a16="http://schemas.microsoft.com/office/drawing/2014/main" xmlns="" id="{6BCC6269-5CF8-4544-92C9-CF21BCF7B56E}"/>
              </a:ext>
            </a:extLst>
          </p:cNvPr>
          <p:cNvGrpSpPr/>
          <p:nvPr/>
        </p:nvGrpSpPr>
        <p:grpSpPr>
          <a:xfrm>
            <a:off x="3144784" y="1214309"/>
            <a:ext cx="1597052" cy="1597052"/>
            <a:chOff x="3144784" y="4227676"/>
            <a:chExt cx="1597052" cy="1597052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7C578C80-7AB9-4D95-BC32-B6D1072B2D7D}"/>
                </a:ext>
              </a:extLst>
            </p:cNvPr>
            <p:cNvSpPr/>
            <p:nvPr/>
          </p:nvSpPr>
          <p:spPr>
            <a:xfrm>
              <a:off x="3178868" y="4895840"/>
              <a:ext cx="314559" cy="687447"/>
            </a:xfrm>
            <a:custGeom>
              <a:avLst/>
              <a:gdLst>
                <a:gd name="connsiteX0" fmla="*/ 312109 w 314559"/>
                <a:gd name="connsiteY0" fmla="*/ 544930 h 687447"/>
                <a:gd name="connsiteX1" fmla="*/ 183181 w 314559"/>
                <a:gd name="connsiteY1" fmla="*/ 466242 h 687447"/>
                <a:gd name="connsiteX2" fmla="*/ 32459 w 314559"/>
                <a:gd name="connsiteY2" fmla="*/ 11415 h 687447"/>
                <a:gd name="connsiteX3" fmla="*/ 11414 w 314559"/>
                <a:gd name="connsiteY3" fmla="*/ 851 h 687447"/>
                <a:gd name="connsiteX4" fmla="*/ 851 w 314559"/>
                <a:gd name="connsiteY4" fmla="*/ 21895 h 687447"/>
                <a:gd name="connsiteX5" fmla="*/ 151572 w 314559"/>
                <a:gd name="connsiteY5" fmla="*/ 474061 h 687447"/>
                <a:gd name="connsiteX6" fmla="*/ 102995 w 314559"/>
                <a:gd name="connsiteY6" fmla="*/ 597500 h 687447"/>
                <a:gd name="connsiteX7" fmla="*/ 226102 w 314559"/>
                <a:gd name="connsiteY7" fmla="*/ 678184 h 687447"/>
                <a:gd name="connsiteX8" fmla="*/ 312109 w 314559"/>
                <a:gd name="connsiteY8" fmla="*/ 544930 h 68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59" h="687447">
                  <a:moveTo>
                    <a:pt x="312109" y="544930"/>
                  </a:moveTo>
                  <a:cubicBezTo>
                    <a:pt x="296097" y="489193"/>
                    <a:pt x="240072" y="454999"/>
                    <a:pt x="183181" y="466242"/>
                  </a:cubicBezTo>
                  <a:lnTo>
                    <a:pt x="32459" y="11415"/>
                  </a:lnTo>
                  <a:cubicBezTo>
                    <a:pt x="29565" y="2686"/>
                    <a:pt x="20143" y="-2044"/>
                    <a:pt x="11414" y="851"/>
                  </a:cubicBezTo>
                  <a:cubicBezTo>
                    <a:pt x="2686" y="3746"/>
                    <a:pt x="-2044" y="13166"/>
                    <a:pt x="851" y="21895"/>
                  </a:cubicBezTo>
                  <a:lnTo>
                    <a:pt x="151572" y="474061"/>
                  </a:lnTo>
                  <a:cubicBezTo>
                    <a:pt x="103661" y="487536"/>
                    <a:pt x="80204" y="505669"/>
                    <a:pt x="102995" y="597500"/>
                  </a:cubicBezTo>
                  <a:cubicBezTo>
                    <a:pt x="129280" y="702306"/>
                    <a:pt x="163717" y="693655"/>
                    <a:pt x="226102" y="678184"/>
                  </a:cubicBezTo>
                  <a:cubicBezTo>
                    <a:pt x="286487" y="664903"/>
                    <a:pt x="324878" y="605427"/>
                    <a:pt x="312109" y="544930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E23BD1E4-68A2-43F5-AA1F-52CB43E961BE}"/>
                </a:ext>
              </a:extLst>
            </p:cNvPr>
            <p:cNvSpPr/>
            <p:nvPr/>
          </p:nvSpPr>
          <p:spPr>
            <a:xfrm>
              <a:off x="3677134" y="4460579"/>
              <a:ext cx="532350" cy="532350"/>
            </a:xfrm>
            <a:custGeom>
              <a:avLst/>
              <a:gdLst>
                <a:gd name="connsiteX0" fmla="*/ 532351 w 532350"/>
                <a:gd name="connsiteY0" fmla="*/ 266175 h 532350"/>
                <a:gd name="connsiteX1" fmla="*/ 266175 w 532350"/>
                <a:gd name="connsiteY1" fmla="*/ 532351 h 532350"/>
                <a:gd name="connsiteX2" fmla="*/ 0 w 532350"/>
                <a:gd name="connsiteY2" fmla="*/ 266175 h 532350"/>
                <a:gd name="connsiteX3" fmla="*/ 266175 w 532350"/>
                <a:gd name="connsiteY3" fmla="*/ 0 h 532350"/>
                <a:gd name="connsiteX4" fmla="*/ 532351 w 532350"/>
                <a:gd name="connsiteY4" fmla="*/ 266175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350" h="532350">
                  <a:moveTo>
                    <a:pt x="532351" y="266175"/>
                  </a:moveTo>
                  <a:cubicBezTo>
                    <a:pt x="532351" y="413180"/>
                    <a:pt x="413180" y="532351"/>
                    <a:pt x="266175" y="532351"/>
                  </a:cubicBezTo>
                  <a:cubicBezTo>
                    <a:pt x="119171" y="532351"/>
                    <a:pt x="0" y="413180"/>
                    <a:pt x="0" y="266175"/>
                  </a:cubicBezTo>
                  <a:cubicBezTo>
                    <a:pt x="0" y="119171"/>
                    <a:pt x="119171" y="0"/>
                    <a:pt x="266175" y="0"/>
                  </a:cubicBezTo>
                  <a:cubicBezTo>
                    <a:pt x="413180" y="0"/>
                    <a:pt x="532351" y="119171"/>
                    <a:pt x="532351" y="266175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94158B76-A86E-4529-8E6D-B5CA835A488F}"/>
                </a:ext>
              </a:extLst>
            </p:cNvPr>
            <p:cNvSpPr/>
            <p:nvPr/>
          </p:nvSpPr>
          <p:spPr>
            <a:xfrm>
              <a:off x="3410959" y="5059473"/>
              <a:ext cx="998157" cy="532350"/>
            </a:xfrm>
            <a:custGeom>
              <a:avLst/>
              <a:gdLst>
                <a:gd name="connsiteX0" fmla="*/ 38096 w 998157"/>
                <a:gd name="connsiteY0" fmla="*/ 532351 h 532350"/>
                <a:gd name="connsiteX1" fmla="*/ 465807 w 998157"/>
                <a:gd name="connsiteY1" fmla="*/ 532351 h 532350"/>
                <a:gd name="connsiteX2" fmla="*/ 465807 w 998157"/>
                <a:gd name="connsiteY2" fmla="*/ 149724 h 532350"/>
                <a:gd name="connsiteX3" fmla="*/ 998158 w 998157"/>
                <a:gd name="connsiteY3" fmla="*/ 149724 h 532350"/>
                <a:gd name="connsiteX4" fmla="*/ 751945 w 998157"/>
                <a:gd name="connsiteY4" fmla="*/ 33272 h 532350"/>
                <a:gd name="connsiteX5" fmla="*/ 532351 w 998157"/>
                <a:gd name="connsiteY5" fmla="*/ 0 h 532350"/>
                <a:gd name="connsiteX6" fmla="*/ 312756 w 998157"/>
                <a:gd name="connsiteY6" fmla="*/ 33272 h 532350"/>
                <a:gd name="connsiteX7" fmla="*/ 53235 w 998157"/>
                <a:gd name="connsiteY7" fmla="*/ 159705 h 532350"/>
                <a:gd name="connsiteX8" fmla="*/ 0 w 998157"/>
                <a:gd name="connsiteY8" fmla="*/ 266175 h 532350"/>
                <a:gd name="connsiteX9" fmla="*/ 0 w 998157"/>
                <a:gd name="connsiteY9" fmla="*/ 270501 h 532350"/>
                <a:gd name="connsiteX10" fmla="*/ 112293 w 998157"/>
                <a:gd name="connsiteY10" fmla="*/ 373311 h 532350"/>
                <a:gd name="connsiteX11" fmla="*/ 38096 w 998157"/>
                <a:gd name="connsiteY11" fmla="*/ 532351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8157" h="532350">
                  <a:moveTo>
                    <a:pt x="38096" y="532351"/>
                  </a:moveTo>
                  <a:lnTo>
                    <a:pt x="465807" y="532351"/>
                  </a:lnTo>
                  <a:lnTo>
                    <a:pt x="465807" y="149724"/>
                  </a:lnTo>
                  <a:lnTo>
                    <a:pt x="998158" y="149724"/>
                  </a:lnTo>
                  <a:cubicBezTo>
                    <a:pt x="923938" y="96109"/>
                    <a:pt x="840474" y="56632"/>
                    <a:pt x="751945" y="33272"/>
                  </a:cubicBezTo>
                  <a:cubicBezTo>
                    <a:pt x="680772" y="11484"/>
                    <a:pt x="606783" y="274"/>
                    <a:pt x="532351" y="0"/>
                  </a:cubicBezTo>
                  <a:cubicBezTo>
                    <a:pt x="458000" y="1283"/>
                    <a:pt x="384151" y="12472"/>
                    <a:pt x="312756" y="33272"/>
                  </a:cubicBezTo>
                  <a:cubicBezTo>
                    <a:pt x="219716" y="60422"/>
                    <a:pt x="131961" y="103175"/>
                    <a:pt x="53235" y="159705"/>
                  </a:cubicBezTo>
                  <a:cubicBezTo>
                    <a:pt x="20412" y="185409"/>
                    <a:pt x="868" y="224496"/>
                    <a:pt x="0" y="266175"/>
                  </a:cubicBezTo>
                  <a:lnTo>
                    <a:pt x="0" y="270501"/>
                  </a:lnTo>
                  <a:cubicBezTo>
                    <a:pt x="54298" y="279898"/>
                    <a:pt x="98154" y="320051"/>
                    <a:pt x="112293" y="373311"/>
                  </a:cubicBezTo>
                  <a:cubicBezTo>
                    <a:pt x="126798" y="437050"/>
                    <a:pt x="96257" y="502512"/>
                    <a:pt x="38096" y="532351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16EAE3A3-681A-4C34-998F-948A0DA342EE}"/>
                </a:ext>
              </a:extLst>
            </p:cNvPr>
            <p:cNvSpPr/>
            <p:nvPr/>
          </p:nvSpPr>
          <p:spPr>
            <a:xfrm>
              <a:off x="3926674" y="5259105"/>
              <a:ext cx="608210" cy="482442"/>
            </a:xfrm>
            <a:custGeom>
              <a:avLst/>
              <a:gdLst>
                <a:gd name="connsiteX0" fmla="*/ 0 w 608210"/>
                <a:gd name="connsiteY0" fmla="*/ 0 h 482442"/>
                <a:gd name="connsiteX1" fmla="*/ 0 w 608210"/>
                <a:gd name="connsiteY1" fmla="*/ 455659 h 482442"/>
                <a:gd name="connsiteX2" fmla="*/ 232903 w 608210"/>
                <a:gd name="connsiteY2" fmla="*/ 455659 h 482442"/>
                <a:gd name="connsiteX3" fmla="*/ 259022 w 608210"/>
                <a:gd name="connsiteY3" fmla="*/ 482443 h 482442"/>
                <a:gd name="connsiteX4" fmla="*/ 348357 w 608210"/>
                <a:gd name="connsiteY4" fmla="*/ 482443 h 482442"/>
                <a:gd name="connsiteX5" fmla="*/ 375307 w 608210"/>
                <a:gd name="connsiteY5" fmla="*/ 455659 h 482442"/>
                <a:gd name="connsiteX6" fmla="*/ 608211 w 608210"/>
                <a:gd name="connsiteY6" fmla="*/ 455659 h 482442"/>
                <a:gd name="connsiteX7" fmla="*/ 608211 w 608210"/>
                <a:gd name="connsiteY7" fmla="*/ 0 h 482442"/>
                <a:gd name="connsiteX8" fmla="*/ 53568 w 608210"/>
                <a:gd name="connsiteY8" fmla="*/ 402091 h 482442"/>
                <a:gd name="connsiteX9" fmla="*/ 53568 w 608210"/>
                <a:gd name="connsiteY9" fmla="*/ 52736 h 482442"/>
                <a:gd name="connsiteX10" fmla="*/ 286471 w 608210"/>
                <a:gd name="connsiteY10" fmla="*/ 52736 h 482442"/>
                <a:gd name="connsiteX11" fmla="*/ 286471 w 608210"/>
                <a:gd name="connsiteY11" fmla="*/ 402091 h 482442"/>
                <a:gd name="connsiteX12" fmla="*/ 553977 w 608210"/>
                <a:gd name="connsiteY12" fmla="*/ 402091 h 482442"/>
                <a:gd name="connsiteX13" fmla="*/ 321074 w 608210"/>
                <a:gd name="connsiteY13" fmla="*/ 402091 h 482442"/>
                <a:gd name="connsiteX14" fmla="*/ 321074 w 608210"/>
                <a:gd name="connsiteY14" fmla="*/ 52736 h 482442"/>
                <a:gd name="connsiteX15" fmla="*/ 553977 w 608210"/>
                <a:gd name="connsiteY15" fmla="*/ 52736 h 4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210" h="482442">
                  <a:moveTo>
                    <a:pt x="0" y="0"/>
                  </a:moveTo>
                  <a:lnTo>
                    <a:pt x="0" y="455659"/>
                  </a:lnTo>
                  <a:lnTo>
                    <a:pt x="232903" y="455659"/>
                  </a:lnTo>
                  <a:cubicBezTo>
                    <a:pt x="232898" y="470195"/>
                    <a:pt x="244490" y="482082"/>
                    <a:pt x="259022" y="482443"/>
                  </a:cubicBezTo>
                  <a:lnTo>
                    <a:pt x="348357" y="482443"/>
                  </a:lnTo>
                  <a:cubicBezTo>
                    <a:pt x="363176" y="482443"/>
                    <a:pt x="375216" y="470478"/>
                    <a:pt x="375307" y="455659"/>
                  </a:cubicBezTo>
                  <a:lnTo>
                    <a:pt x="608211" y="455659"/>
                  </a:lnTo>
                  <a:lnTo>
                    <a:pt x="608211" y="0"/>
                  </a:lnTo>
                  <a:close/>
                  <a:moveTo>
                    <a:pt x="53568" y="402091"/>
                  </a:moveTo>
                  <a:lnTo>
                    <a:pt x="53568" y="52736"/>
                  </a:lnTo>
                  <a:lnTo>
                    <a:pt x="286471" y="52736"/>
                  </a:lnTo>
                  <a:lnTo>
                    <a:pt x="286471" y="402091"/>
                  </a:lnTo>
                  <a:close/>
                  <a:moveTo>
                    <a:pt x="553977" y="402091"/>
                  </a:moveTo>
                  <a:lnTo>
                    <a:pt x="321074" y="402091"/>
                  </a:lnTo>
                  <a:lnTo>
                    <a:pt x="321074" y="52736"/>
                  </a:lnTo>
                  <a:lnTo>
                    <a:pt x="553977" y="52736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55E59B30-1600-4B08-BB99-7824D28545F5}"/>
                </a:ext>
              </a:extLst>
            </p:cNvPr>
            <p:cNvSpPr/>
            <p:nvPr/>
          </p:nvSpPr>
          <p:spPr>
            <a:xfrm>
              <a:off x="4301981" y="5402008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7B8A76AC-E041-4081-9B54-9327900CD016}"/>
                </a:ext>
              </a:extLst>
            </p:cNvPr>
            <p:cNvSpPr/>
            <p:nvPr/>
          </p:nvSpPr>
          <p:spPr>
            <a:xfrm>
              <a:off x="4301981" y="5455576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473AD44D-0EDA-4491-8294-BACBB0BBF5A2}"/>
                </a:ext>
              </a:extLst>
            </p:cNvPr>
            <p:cNvSpPr/>
            <p:nvPr/>
          </p:nvSpPr>
          <p:spPr>
            <a:xfrm>
              <a:off x="4301981" y="5509310"/>
              <a:ext cx="86673" cy="26783"/>
            </a:xfrm>
            <a:custGeom>
              <a:avLst/>
              <a:gdLst>
                <a:gd name="connsiteX0" fmla="*/ 0 w 86673"/>
                <a:gd name="connsiteY0" fmla="*/ 0 h 26783"/>
                <a:gd name="connsiteX1" fmla="*/ 86673 w 86673"/>
                <a:gd name="connsiteY1" fmla="*/ 0 h 26783"/>
                <a:gd name="connsiteX2" fmla="*/ 86673 w 86673"/>
                <a:gd name="connsiteY2" fmla="*/ 26784 h 26783"/>
                <a:gd name="connsiteX3" fmla="*/ 0 w 86673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3" h="26783">
                  <a:moveTo>
                    <a:pt x="0" y="0"/>
                  </a:moveTo>
                  <a:lnTo>
                    <a:pt x="86673" y="0"/>
                  </a:lnTo>
                  <a:lnTo>
                    <a:pt x="86673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6" name="실행 단추: 비어 있음 2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BC21ED54-3E32-4942-A6E6-C8F0106E8B7E}"/>
              </a:ext>
            </a:extLst>
          </p:cNvPr>
          <p:cNvSpPr/>
          <p:nvPr/>
        </p:nvSpPr>
        <p:spPr>
          <a:xfrm>
            <a:off x="787813" y="822736"/>
            <a:ext cx="4714504" cy="2434441"/>
          </a:xfrm>
          <a:prstGeom prst="actionButtonBlank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/>
              <a:t>	</a:t>
            </a:r>
            <a:r>
              <a:rPr lang="ko-KR" altLang="en-US" sz="2800" b="1" dirty="0"/>
              <a:t>강사</a:t>
            </a:r>
          </a:p>
        </p:txBody>
      </p:sp>
      <p:grpSp>
        <p:nvGrpSpPr>
          <p:cNvPr id="27" name="그래픽 21" descr="교수">
            <a:extLst>
              <a:ext uri="{FF2B5EF4-FFF2-40B4-BE49-F238E27FC236}">
                <a16:creationId xmlns:a16="http://schemas.microsoft.com/office/drawing/2014/main" xmlns="" id="{65EED7AF-F289-46F9-A0A1-13E05CE945A3}"/>
              </a:ext>
            </a:extLst>
          </p:cNvPr>
          <p:cNvGrpSpPr/>
          <p:nvPr/>
        </p:nvGrpSpPr>
        <p:grpSpPr>
          <a:xfrm>
            <a:off x="3148826" y="1205775"/>
            <a:ext cx="1597052" cy="1597052"/>
            <a:chOff x="3144784" y="4227676"/>
            <a:chExt cx="1597052" cy="1597052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A916A749-DFFC-46D2-B50D-043E845B3199}"/>
                </a:ext>
              </a:extLst>
            </p:cNvPr>
            <p:cNvSpPr/>
            <p:nvPr/>
          </p:nvSpPr>
          <p:spPr>
            <a:xfrm>
              <a:off x="3178868" y="4895840"/>
              <a:ext cx="314559" cy="687447"/>
            </a:xfrm>
            <a:custGeom>
              <a:avLst/>
              <a:gdLst>
                <a:gd name="connsiteX0" fmla="*/ 312109 w 314559"/>
                <a:gd name="connsiteY0" fmla="*/ 544930 h 687447"/>
                <a:gd name="connsiteX1" fmla="*/ 183181 w 314559"/>
                <a:gd name="connsiteY1" fmla="*/ 466242 h 687447"/>
                <a:gd name="connsiteX2" fmla="*/ 32459 w 314559"/>
                <a:gd name="connsiteY2" fmla="*/ 11415 h 687447"/>
                <a:gd name="connsiteX3" fmla="*/ 11414 w 314559"/>
                <a:gd name="connsiteY3" fmla="*/ 851 h 687447"/>
                <a:gd name="connsiteX4" fmla="*/ 851 w 314559"/>
                <a:gd name="connsiteY4" fmla="*/ 21895 h 687447"/>
                <a:gd name="connsiteX5" fmla="*/ 151572 w 314559"/>
                <a:gd name="connsiteY5" fmla="*/ 474061 h 687447"/>
                <a:gd name="connsiteX6" fmla="*/ 102995 w 314559"/>
                <a:gd name="connsiteY6" fmla="*/ 597500 h 687447"/>
                <a:gd name="connsiteX7" fmla="*/ 226102 w 314559"/>
                <a:gd name="connsiteY7" fmla="*/ 678184 h 687447"/>
                <a:gd name="connsiteX8" fmla="*/ 312109 w 314559"/>
                <a:gd name="connsiteY8" fmla="*/ 544930 h 68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59" h="687447">
                  <a:moveTo>
                    <a:pt x="312109" y="544930"/>
                  </a:moveTo>
                  <a:cubicBezTo>
                    <a:pt x="296097" y="489193"/>
                    <a:pt x="240072" y="454999"/>
                    <a:pt x="183181" y="466242"/>
                  </a:cubicBezTo>
                  <a:lnTo>
                    <a:pt x="32459" y="11415"/>
                  </a:lnTo>
                  <a:cubicBezTo>
                    <a:pt x="29565" y="2686"/>
                    <a:pt x="20143" y="-2044"/>
                    <a:pt x="11414" y="851"/>
                  </a:cubicBezTo>
                  <a:cubicBezTo>
                    <a:pt x="2686" y="3746"/>
                    <a:pt x="-2044" y="13166"/>
                    <a:pt x="851" y="21895"/>
                  </a:cubicBezTo>
                  <a:lnTo>
                    <a:pt x="151572" y="474061"/>
                  </a:lnTo>
                  <a:cubicBezTo>
                    <a:pt x="103661" y="487536"/>
                    <a:pt x="80204" y="505669"/>
                    <a:pt x="102995" y="597500"/>
                  </a:cubicBezTo>
                  <a:cubicBezTo>
                    <a:pt x="129280" y="702306"/>
                    <a:pt x="163717" y="693655"/>
                    <a:pt x="226102" y="678184"/>
                  </a:cubicBezTo>
                  <a:cubicBezTo>
                    <a:pt x="286487" y="664903"/>
                    <a:pt x="324878" y="605427"/>
                    <a:pt x="312109" y="544930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E24A8559-7A4F-4601-9DB1-8BD48139C49E}"/>
                </a:ext>
              </a:extLst>
            </p:cNvPr>
            <p:cNvSpPr/>
            <p:nvPr/>
          </p:nvSpPr>
          <p:spPr>
            <a:xfrm>
              <a:off x="3677134" y="4460579"/>
              <a:ext cx="532350" cy="532350"/>
            </a:xfrm>
            <a:custGeom>
              <a:avLst/>
              <a:gdLst>
                <a:gd name="connsiteX0" fmla="*/ 532351 w 532350"/>
                <a:gd name="connsiteY0" fmla="*/ 266175 h 532350"/>
                <a:gd name="connsiteX1" fmla="*/ 266175 w 532350"/>
                <a:gd name="connsiteY1" fmla="*/ 532351 h 532350"/>
                <a:gd name="connsiteX2" fmla="*/ 0 w 532350"/>
                <a:gd name="connsiteY2" fmla="*/ 266175 h 532350"/>
                <a:gd name="connsiteX3" fmla="*/ 266175 w 532350"/>
                <a:gd name="connsiteY3" fmla="*/ 0 h 532350"/>
                <a:gd name="connsiteX4" fmla="*/ 532351 w 532350"/>
                <a:gd name="connsiteY4" fmla="*/ 266175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350" h="532350">
                  <a:moveTo>
                    <a:pt x="532351" y="266175"/>
                  </a:moveTo>
                  <a:cubicBezTo>
                    <a:pt x="532351" y="413180"/>
                    <a:pt x="413180" y="532351"/>
                    <a:pt x="266175" y="532351"/>
                  </a:cubicBezTo>
                  <a:cubicBezTo>
                    <a:pt x="119171" y="532351"/>
                    <a:pt x="0" y="413180"/>
                    <a:pt x="0" y="266175"/>
                  </a:cubicBezTo>
                  <a:cubicBezTo>
                    <a:pt x="0" y="119171"/>
                    <a:pt x="119171" y="0"/>
                    <a:pt x="266175" y="0"/>
                  </a:cubicBezTo>
                  <a:cubicBezTo>
                    <a:pt x="413180" y="0"/>
                    <a:pt x="532351" y="119171"/>
                    <a:pt x="532351" y="266175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CF111108-9CB9-47CC-B06A-A6D95A750A68}"/>
                </a:ext>
              </a:extLst>
            </p:cNvPr>
            <p:cNvSpPr/>
            <p:nvPr/>
          </p:nvSpPr>
          <p:spPr>
            <a:xfrm>
              <a:off x="3410959" y="5059473"/>
              <a:ext cx="998157" cy="532350"/>
            </a:xfrm>
            <a:custGeom>
              <a:avLst/>
              <a:gdLst>
                <a:gd name="connsiteX0" fmla="*/ 38096 w 998157"/>
                <a:gd name="connsiteY0" fmla="*/ 532351 h 532350"/>
                <a:gd name="connsiteX1" fmla="*/ 465807 w 998157"/>
                <a:gd name="connsiteY1" fmla="*/ 532351 h 532350"/>
                <a:gd name="connsiteX2" fmla="*/ 465807 w 998157"/>
                <a:gd name="connsiteY2" fmla="*/ 149724 h 532350"/>
                <a:gd name="connsiteX3" fmla="*/ 998158 w 998157"/>
                <a:gd name="connsiteY3" fmla="*/ 149724 h 532350"/>
                <a:gd name="connsiteX4" fmla="*/ 751945 w 998157"/>
                <a:gd name="connsiteY4" fmla="*/ 33272 h 532350"/>
                <a:gd name="connsiteX5" fmla="*/ 532351 w 998157"/>
                <a:gd name="connsiteY5" fmla="*/ 0 h 532350"/>
                <a:gd name="connsiteX6" fmla="*/ 312756 w 998157"/>
                <a:gd name="connsiteY6" fmla="*/ 33272 h 532350"/>
                <a:gd name="connsiteX7" fmla="*/ 53235 w 998157"/>
                <a:gd name="connsiteY7" fmla="*/ 159705 h 532350"/>
                <a:gd name="connsiteX8" fmla="*/ 0 w 998157"/>
                <a:gd name="connsiteY8" fmla="*/ 266175 h 532350"/>
                <a:gd name="connsiteX9" fmla="*/ 0 w 998157"/>
                <a:gd name="connsiteY9" fmla="*/ 270501 h 532350"/>
                <a:gd name="connsiteX10" fmla="*/ 112293 w 998157"/>
                <a:gd name="connsiteY10" fmla="*/ 373311 h 532350"/>
                <a:gd name="connsiteX11" fmla="*/ 38096 w 998157"/>
                <a:gd name="connsiteY11" fmla="*/ 532351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8157" h="532350">
                  <a:moveTo>
                    <a:pt x="38096" y="532351"/>
                  </a:moveTo>
                  <a:lnTo>
                    <a:pt x="465807" y="532351"/>
                  </a:lnTo>
                  <a:lnTo>
                    <a:pt x="465807" y="149724"/>
                  </a:lnTo>
                  <a:lnTo>
                    <a:pt x="998158" y="149724"/>
                  </a:lnTo>
                  <a:cubicBezTo>
                    <a:pt x="923938" y="96109"/>
                    <a:pt x="840474" y="56632"/>
                    <a:pt x="751945" y="33272"/>
                  </a:cubicBezTo>
                  <a:cubicBezTo>
                    <a:pt x="680772" y="11484"/>
                    <a:pt x="606783" y="274"/>
                    <a:pt x="532351" y="0"/>
                  </a:cubicBezTo>
                  <a:cubicBezTo>
                    <a:pt x="458000" y="1283"/>
                    <a:pt x="384151" y="12472"/>
                    <a:pt x="312756" y="33272"/>
                  </a:cubicBezTo>
                  <a:cubicBezTo>
                    <a:pt x="219716" y="60422"/>
                    <a:pt x="131961" y="103175"/>
                    <a:pt x="53235" y="159705"/>
                  </a:cubicBezTo>
                  <a:cubicBezTo>
                    <a:pt x="20412" y="185409"/>
                    <a:pt x="868" y="224496"/>
                    <a:pt x="0" y="266175"/>
                  </a:cubicBezTo>
                  <a:lnTo>
                    <a:pt x="0" y="270501"/>
                  </a:lnTo>
                  <a:cubicBezTo>
                    <a:pt x="54298" y="279898"/>
                    <a:pt x="98154" y="320051"/>
                    <a:pt x="112293" y="373311"/>
                  </a:cubicBezTo>
                  <a:cubicBezTo>
                    <a:pt x="126798" y="437050"/>
                    <a:pt x="96257" y="502512"/>
                    <a:pt x="38096" y="532351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64F8F0E5-D0D1-4A0A-8B78-27D95D952A23}"/>
                </a:ext>
              </a:extLst>
            </p:cNvPr>
            <p:cNvSpPr/>
            <p:nvPr/>
          </p:nvSpPr>
          <p:spPr>
            <a:xfrm>
              <a:off x="3926674" y="5259105"/>
              <a:ext cx="608210" cy="482442"/>
            </a:xfrm>
            <a:custGeom>
              <a:avLst/>
              <a:gdLst>
                <a:gd name="connsiteX0" fmla="*/ 0 w 608210"/>
                <a:gd name="connsiteY0" fmla="*/ 0 h 482442"/>
                <a:gd name="connsiteX1" fmla="*/ 0 w 608210"/>
                <a:gd name="connsiteY1" fmla="*/ 455659 h 482442"/>
                <a:gd name="connsiteX2" fmla="*/ 232903 w 608210"/>
                <a:gd name="connsiteY2" fmla="*/ 455659 h 482442"/>
                <a:gd name="connsiteX3" fmla="*/ 259022 w 608210"/>
                <a:gd name="connsiteY3" fmla="*/ 482443 h 482442"/>
                <a:gd name="connsiteX4" fmla="*/ 348357 w 608210"/>
                <a:gd name="connsiteY4" fmla="*/ 482443 h 482442"/>
                <a:gd name="connsiteX5" fmla="*/ 375307 w 608210"/>
                <a:gd name="connsiteY5" fmla="*/ 455659 h 482442"/>
                <a:gd name="connsiteX6" fmla="*/ 608211 w 608210"/>
                <a:gd name="connsiteY6" fmla="*/ 455659 h 482442"/>
                <a:gd name="connsiteX7" fmla="*/ 608211 w 608210"/>
                <a:gd name="connsiteY7" fmla="*/ 0 h 482442"/>
                <a:gd name="connsiteX8" fmla="*/ 53568 w 608210"/>
                <a:gd name="connsiteY8" fmla="*/ 402091 h 482442"/>
                <a:gd name="connsiteX9" fmla="*/ 53568 w 608210"/>
                <a:gd name="connsiteY9" fmla="*/ 52736 h 482442"/>
                <a:gd name="connsiteX10" fmla="*/ 286471 w 608210"/>
                <a:gd name="connsiteY10" fmla="*/ 52736 h 482442"/>
                <a:gd name="connsiteX11" fmla="*/ 286471 w 608210"/>
                <a:gd name="connsiteY11" fmla="*/ 402091 h 482442"/>
                <a:gd name="connsiteX12" fmla="*/ 553977 w 608210"/>
                <a:gd name="connsiteY12" fmla="*/ 402091 h 482442"/>
                <a:gd name="connsiteX13" fmla="*/ 321074 w 608210"/>
                <a:gd name="connsiteY13" fmla="*/ 402091 h 482442"/>
                <a:gd name="connsiteX14" fmla="*/ 321074 w 608210"/>
                <a:gd name="connsiteY14" fmla="*/ 52736 h 482442"/>
                <a:gd name="connsiteX15" fmla="*/ 553977 w 608210"/>
                <a:gd name="connsiteY15" fmla="*/ 52736 h 4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210" h="482442">
                  <a:moveTo>
                    <a:pt x="0" y="0"/>
                  </a:moveTo>
                  <a:lnTo>
                    <a:pt x="0" y="455659"/>
                  </a:lnTo>
                  <a:lnTo>
                    <a:pt x="232903" y="455659"/>
                  </a:lnTo>
                  <a:cubicBezTo>
                    <a:pt x="232898" y="470195"/>
                    <a:pt x="244490" y="482082"/>
                    <a:pt x="259022" y="482443"/>
                  </a:cubicBezTo>
                  <a:lnTo>
                    <a:pt x="348357" y="482443"/>
                  </a:lnTo>
                  <a:cubicBezTo>
                    <a:pt x="363176" y="482443"/>
                    <a:pt x="375216" y="470478"/>
                    <a:pt x="375307" y="455659"/>
                  </a:cubicBezTo>
                  <a:lnTo>
                    <a:pt x="608211" y="455659"/>
                  </a:lnTo>
                  <a:lnTo>
                    <a:pt x="608211" y="0"/>
                  </a:lnTo>
                  <a:close/>
                  <a:moveTo>
                    <a:pt x="53568" y="402091"/>
                  </a:moveTo>
                  <a:lnTo>
                    <a:pt x="53568" y="52736"/>
                  </a:lnTo>
                  <a:lnTo>
                    <a:pt x="286471" y="52736"/>
                  </a:lnTo>
                  <a:lnTo>
                    <a:pt x="286471" y="402091"/>
                  </a:lnTo>
                  <a:close/>
                  <a:moveTo>
                    <a:pt x="553977" y="402091"/>
                  </a:moveTo>
                  <a:lnTo>
                    <a:pt x="321074" y="402091"/>
                  </a:lnTo>
                  <a:lnTo>
                    <a:pt x="321074" y="52736"/>
                  </a:lnTo>
                  <a:lnTo>
                    <a:pt x="553977" y="52736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1D39B4E9-B45A-41C8-8068-CF1AC9818EF6}"/>
                </a:ext>
              </a:extLst>
            </p:cNvPr>
            <p:cNvSpPr/>
            <p:nvPr/>
          </p:nvSpPr>
          <p:spPr>
            <a:xfrm>
              <a:off x="4301981" y="5402008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F109D9FC-9FE8-494D-B0A1-98370067751A}"/>
                </a:ext>
              </a:extLst>
            </p:cNvPr>
            <p:cNvSpPr/>
            <p:nvPr/>
          </p:nvSpPr>
          <p:spPr>
            <a:xfrm>
              <a:off x="4301981" y="5455576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A643B8F8-4D69-4ACF-90DE-A5A42F90FC1A}"/>
                </a:ext>
              </a:extLst>
            </p:cNvPr>
            <p:cNvSpPr/>
            <p:nvPr/>
          </p:nvSpPr>
          <p:spPr>
            <a:xfrm>
              <a:off x="4301981" y="5509310"/>
              <a:ext cx="86673" cy="26783"/>
            </a:xfrm>
            <a:custGeom>
              <a:avLst/>
              <a:gdLst>
                <a:gd name="connsiteX0" fmla="*/ 0 w 86673"/>
                <a:gd name="connsiteY0" fmla="*/ 0 h 26783"/>
                <a:gd name="connsiteX1" fmla="*/ 86673 w 86673"/>
                <a:gd name="connsiteY1" fmla="*/ 0 h 26783"/>
                <a:gd name="connsiteX2" fmla="*/ 86673 w 86673"/>
                <a:gd name="connsiteY2" fmla="*/ 26784 h 26783"/>
                <a:gd name="connsiteX3" fmla="*/ 0 w 86673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3" h="26783">
                  <a:moveTo>
                    <a:pt x="0" y="0"/>
                  </a:moveTo>
                  <a:lnTo>
                    <a:pt x="86673" y="0"/>
                  </a:lnTo>
                  <a:lnTo>
                    <a:pt x="86673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452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학습 관리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5. </a:t>
            </a:r>
            <a:r>
              <a:rPr lang="ko-KR" altLang="en-US" b="1" dirty="0">
                <a:solidFill>
                  <a:schemeClr val="tx1"/>
                </a:solidFill>
              </a:rPr>
              <a:t>상담</a:t>
            </a:r>
          </a:p>
        </p:txBody>
      </p:sp>
      <p:sp>
        <p:nvSpPr>
          <p:cNvPr id="11" name="실행 단추: 비어 있음 10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322F509-DB1F-4A38-946D-17DE7CBF5709}"/>
              </a:ext>
            </a:extLst>
          </p:cNvPr>
          <p:cNvSpPr/>
          <p:nvPr/>
        </p:nvSpPr>
        <p:spPr>
          <a:xfrm>
            <a:off x="6258295" y="2921329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6. </a:t>
            </a:r>
            <a:r>
              <a:rPr lang="ko-KR" altLang="en-US" b="1" dirty="0">
                <a:solidFill>
                  <a:schemeClr val="tx1"/>
                </a:solidFill>
              </a:rPr>
              <a:t>시험 관리</a:t>
            </a:r>
          </a:p>
        </p:txBody>
      </p:sp>
      <p:sp>
        <p:nvSpPr>
          <p:cNvPr id="12" name="실행 단추: 비어 있음 1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5034E87-C730-4905-B086-5EBC249EFBD7}"/>
              </a:ext>
            </a:extLst>
          </p:cNvPr>
          <p:cNvSpPr/>
          <p:nvPr/>
        </p:nvSpPr>
        <p:spPr>
          <a:xfrm>
            <a:off x="6270171" y="4027712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7. </a:t>
            </a:r>
            <a:r>
              <a:rPr lang="ko-KR" altLang="en-US" b="1" dirty="0">
                <a:solidFill>
                  <a:schemeClr val="tx1"/>
                </a:solidFill>
              </a:rPr>
              <a:t>출석 관리</a:t>
            </a:r>
          </a:p>
        </p:txBody>
      </p:sp>
      <p:sp>
        <p:nvSpPr>
          <p:cNvPr id="26" name="실행 단추: 비어 있음 2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5F7F470B-838E-449E-9EC5-3C5B7FF51213}"/>
              </a:ext>
            </a:extLst>
          </p:cNvPr>
          <p:cNvSpPr/>
          <p:nvPr/>
        </p:nvSpPr>
        <p:spPr>
          <a:xfrm>
            <a:off x="787813" y="822736"/>
            <a:ext cx="4714504" cy="2434441"/>
          </a:xfrm>
          <a:prstGeom prst="actionButtonBlank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/>
              <a:t>	</a:t>
            </a:r>
            <a:r>
              <a:rPr lang="ko-KR" altLang="en-US" sz="2800" b="1" dirty="0"/>
              <a:t>강사</a:t>
            </a:r>
          </a:p>
        </p:txBody>
      </p:sp>
      <p:grpSp>
        <p:nvGrpSpPr>
          <p:cNvPr id="27" name="그래픽 21" descr="교수">
            <a:extLst>
              <a:ext uri="{FF2B5EF4-FFF2-40B4-BE49-F238E27FC236}">
                <a16:creationId xmlns:a16="http://schemas.microsoft.com/office/drawing/2014/main" xmlns="" id="{8FFB5AC0-F0E7-454B-B867-E3C302256DCD}"/>
              </a:ext>
            </a:extLst>
          </p:cNvPr>
          <p:cNvGrpSpPr/>
          <p:nvPr/>
        </p:nvGrpSpPr>
        <p:grpSpPr>
          <a:xfrm>
            <a:off x="3148826" y="1205775"/>
            <a:ext cx="1597052" cy="1597052"/>
            <a:chOff x="3144784" y="4227676"/>
            <a:chExt cx="1597052" cy="1597052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B6CA83AD-F39C-4A77-A4C1-29C2243D1587}"/>
                </a:ext>
              </a:extLst>
            </p:cNvPr>
            <p:cNvSpPr/>
            <p:nvPr/>
          </p:nvSpPr>
          <p:spPr>
            <a:xfrm>
              <a:off x="3178868" y="4895840"/>
              <a:ext cx="314559" cy="687447"/>
            </a:xfrm>
            <a:custGeom>
              <a:avLst/>
              <a:gdLst>
                <a:gd name="connsiteX0" fmla="*/ 312109 w 314559"/>
                <a:gd name="connsiteY0" fmla="*/ 544930 h 687447"/>
                <a:gd name="connsiteX1" fmla="*/ 183181 w 314559"/>
                <a:gd name="connsiteY1" fmla="*/ 466242 h 687447"/>
                <a:gd name="connsiteX2" fmla="*/ 32459 w 314559"/>
                <a:gd name="connsiteY2" fmla="*/ 11415 h 687447"/>
                <a:gd name="connsiteX3" fmla="*/ 11414 w 314559"/>
                <a:gd name="connsiteY3" fmla="*/ 851 h 687447"/>
                <a:gd name="connsiteX4" fmla="*/ 851 w 314559"/>
                <a:gd name="connsiteY4" fmla="*/ 21895 h 687447"/>
                <a:gd name="connsiteX5" fmla="*/ 151572 w 314559"/>
                <a:gd name="connsiteY5" fmla="*/ 474061 h 687447"/>
                <a:gd name="connsiteX6" fmla="*/ 102995 w 314559"/>
                <a:gd name="connsiteY6" fmla="*/ 597500 h 687447"/>
                <a:gd name="connsiteX7" fmla="*/ 226102 w 314559"/>
                <a:gd name="connsiteY7" fmla="*/ 678184 h 687447"/>
                <a:gd name="connsiteX8" fmla="*/ 312109 w 314559"/>
                <a:gd name="connsiteY8" fmla="*/ 544930 h 68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59" h="687447">
                  <a:moveTo>
                    <a:pt x="312109" y="544930"/>
                  </a:moveTo>
                  <a:cubicBezTo>
                    <a:pt x="296097" y="489193"/>
                    <a:pt x="240072" y="454999"/>
                    <a:pt x="183181" y="466242"/>
                  </a:cubicBezTo>
                  <a:lnTo>
                    <a:pt x="32459" y="11415"/>
                  </a:lnTo>
                  <a:cubicBezTo>
                    <a:pt x="29565" y="2686"/>
                    <a:pt x="20143" y="-2044"/>
                    <a:pt x="11414" y="851"/>
                  </a:cubicBezTo>
                  <a:cubicBezTo>
                    <a:pt x="2686" y="3746"/>
                    <a:pt x="-2044" y="13166"/>
                    <a:pt x="851" y="21895"/>
                  </a:cubicBezTo>
                  <a:lnTo>
                    <a:pt x="151572" y="474061"/>
                  </a:lnTo>
                  <a:cubicBezTo>
                    <a:pt x="103661" y="487536"/>
                    <a:pt x="80204" y="505669"/>
                    <a:pt x="102995" y="597500"/>
                  </a:cubicBezTo>
                  <a:cubicBezTo>
                    <a:pt x="129280" y="702306"/>
                    <a:pt x="163717" y="693655"/>
                    <a:pt x="226102" y="678184"/>
                  </a:cubicBezTo>
                  <a:cubicBezTo>
                    <a:pt x="286487" y="664903"/>
                    <a:pt x="324878" y="605427"/>
                    <a:pt x="312109" y="544930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1D934363-1E7A-4745-8CE1-5342CEFC255D}"/>
                </a:ext>
              </a:extLst>
            </p:cNvPr>
            <p:cNvSpPr/>
            <p:nvPr/>
          </p:nvSpPr>
          <p:spPr>
            <a:xfrm>
              <a:off x="3677134" y="4460579"/>
              <a:ext cx="532350" cy="532350"/>
            </a:xfrm>
            <a:custGeom>
              <a:avLst/>
              <a:gdLst>
                <a:gd name="connsiteX0" fmla="*/ 532351 w 532350"/>
                <a:gd name="connsiteY0" fmla="*/ 266175 h 532350"/>
                <a:gd name="connsiteX1" fmla="*/ 266175 w 532350"/>
                <a:gd name="connsiteY1" fmla="*/ 532351 h 532350"/>
                <a:gd name="connsiteX2" fmla="*/ 0 w 532350"/>
                <a:gd name="connsiteY2" fmla="*/ 266175 h 532350"/>
                <a:gd name="connsiteX3" fmla="*/ 266175 w 532350"/>
                <a:gd name="connsiteY3" fmla="*/ 0 h 532350"/>
                <a:gd name="connsiteX4" fmla="*/ 532351 w 532350"/>
                <a:gd name="connsiteY4" fmla="*/ 266175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350" h="532350">
                  <a:moveTo>
                    <a:pt x="532351" y="266175"/>
                  </a:moveTo>
                  <a:cubicBezTo>
                    <a:pt x="532351" y="413180"/>
                    <a:pt x="413180" y="532351"/>
                    <a:pt x="266175" y="532351"/>
                  </a:cubicBezTo>
                  <a:cubicBezTo>
                    <a:pt x="119171" y="532351"/>
                    <a:pt x="0" y="413180"/>
                    <a:pt x="0" y="266175"/>
                  </a:cubicBezTo>
                  <a:cubicBezTo>
                    <a:pt x="0" y="119171"/>
                    <a:pt x="119171" y="0"/>
                    <a:pt x="266175" y="0"/>
                  </a:cubicBezTo>
                  <a:cubicBezTo>
                    <a:pt x="413180" y="0"/>
                    <a:pt x="532351" y="119171"/>
                    <a:pt x="532351" y="266175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7D935180-0C9F-423C-A3B2-F8877EBA6354}"/>
                </a:ext>
              </a:extLst>
            </p:cNvPr>
            <p:cNvSpPr/>
            <p:nvPr/>
          </p:nvSpPr>
          <p:spPr>
            <a:xfrm>
              <a:off x="3410959" y="5059473"/>
              <a:ext cx="998157" cy="532350"/>
            </a:xfrm>
            <a:custGeom>
              <a:avLst/>
              <a:gdLst>
                <a:gd name="connsiteX0" fmla="*/ 38096 w 998157"/>
                <a:gd name="connsiteY0" fmla="*/ 532351 h 532350"/>
                <a:gd name="connsiteX1" fmla="*/ 465807 w 998157"/>
                <a:gd name="connsiteY1" fmla="*/ 532351 h 532350"/>
                <a:gd name="connsiteX2" fmla="*/ 465807 w 998157"/>
                <a:gd name="connsiteY2" fmla="*/ 149724 h 532350"/>
                <a:gd name="connsiteX3" fmla="*/ 998158 w 998157"/>
                <a:gd name="connsiteY3" fmla="*/ 149724 h 532350"/>
                <a:gd name="connsiteX4" fmla="*/ 751945 w 998157"/>
                <a:gd name="connsiteY4" fmla="*/ 33272 h 532350"/>
                <a:gd name="connsiteX5" fmla="*/ 532351 w 998157"/>
                <a:gd name="connsiteY5" fmla="*/ 0 h 532350"/>
                <a:gd name="connsiteX6" fmla="*/ 312756 w 998157"/>
                <a:gd name="connsiteY6" fmla="*/ 33272 h 532350"/>
                <a:gd name="connsiteX7" fmla="*/ 53235 w 998157"/>
                <a:gd name="connsiteY7" fmla="*/ 159705 h 532350"/>
                <a:gd name="connsiteX8" fmla="*/ 0 w 998157"/>
                <a:gd name="connsiteY8" fmla="*/ 266175 h 532350"/>
                <a:gd name="connsiteX9" fmla="*/ 0 w 998157"/>
                <a:gd name="connsiteY9" fmla="*/ 270501 h 532350"/>
                <a:gd name="connsiteX10" fmla="*/ 112293 w 998157"/>
                <a:gd name="connsiteY10" fmla="*/ 373311 h 532350"/>
                <a:gd name="connsiteX11" fmla="*/ 38096 w 998157"/>
                <a:gd name="connsiteY11" fmla="*/ 532351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8157" h="532350">
                  <a:moveTo>
                    <a:pt x="38096" y="532351"/>
                  </a:moveTo>
                  <a:lnTo>
                    <a:pt x="465807" y="532351"/>
                  </a:lnTo>
                  <a:lnTo>
                    <a:pt x="465807" y="149724"/>
                  </a:lnTo>
                  <a:lnTo>
                    <a:pt x="998158" y="149724"/>
                  </a:lnTo>
                  <a:cubicBezTo>
                    <a:pt x="923938" y="96109"/>
                    <a:pt x="840474" y="56632"/>
                    <a:pt x="751945" y="33272"/>
                  </a:cubicBezTo>
                  <a:cubicBezTo>
                    <a:pt x="680772" y="11484"/>
                    <a:pt x="606783" y="274"/>
                    <a:pt x="532351" y="0"/>
                  </a:cubicBezTo>
                  <a:cubicBezTo>
                    <a:pt x="458000" y="1283"/>
                    <a:pt x="384151" y="12472"/>
                    <a:pt x="312756" y="33272"/>
                  </a:cubicBezTo>
                  <a:cubicBezTo>
                    <a:pt x="219716" y="60422"/>
                    <a:pt x="131961" y="103175"/>
                    <a:pt x="53235" y="159705"/>
                  </a:cubicBezTo>
                  <a:cubicBezTo>
                    <a:pt x="20412" y="185409"/>
                    <a:pt x="868" y="224496"/>
                    <a:pt x="0" y="266175"/>
                  </a:cubicBezTo>
                  <a:lnTo>
                    <a:pt x="0" y="270501"/>
                  </a:lnTo>
                  <a:cubicBezTo>
                    <a:pt x="54298" y="279898"/>
                    <a:pt x="98154" y="320051"/>
                    <a:pt x="112293" y="373311"/>
                  </a:cubicBezTo>
                  <a:cubicBezTo>
                    <a:pt x="126798" y="437050"/>
                    <a:pt x="96257" y="502512"/>
                    <a:pt x="38096" y="532351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F33C27D2-F24B-4BF2-A3AB-54CF1B8E68E8}"/>
                </a:ext>
              </a:extLst>
            </p:cNvPr>
            <p:cNvSpPr/>
            <p:nvPr/>
          </p:nvSpPr>
          <p:spPr>
            <a:xfrm>
              <a:off x="3926674" y="5259105"/>
              <a:ext cx="608210" cy="482442"/>
            </a:xfrm>
            <a:custGeom>
              <a:avLst/>
              <a:gdLst>
                <a:gd name="connsiteX0" fmla="*/ 0 w 608210"/>
                <a:gd name="connsiteY0" fmla="*/ 0 h 482442"/>
                <a:gd name="connsiteX1" fmla="*/ 0 w 608210"/>
                <a:gd name="connsiteY1" fmla="*/ 455659 h 482442"/>
                <a:gd name="connsiteX2" fmla="*/ 232903 w 608210"/>
                <a:gd name="connsiteY2" fmla="*/ 455659 h 482442"/>
                <a:gd name="connsiteX3" fmla="*/ 259022 w 608210"/>
                <a:gd name="connsiteY3" fmla="*/ 482443 h 482442"/>
                <a:gd name="connsiteX4" fmla="*/ 348357 w 608210"/>
                <a:gd name="connsiteY4" fmla="*/ 482443 h 482442"/>
                <a:gd name="connsiteX5" fmla="*/ 375307 w 608210"/>
                <a:gd name="connsiteY5" fmla="*/ 455659 h 482442"/>
                <a:gd name="connsiteX6" fmla="*/ 608211 w 608210"/>
                <a:gd name="connsiteY6" fmla="*/ 455659 h 482442"/>
                <a:gd name="connsiteX7" fmla="*/ 608211 w 608210"/>
                <a:gd name="connsiteY7" fmla="*/ 0 h 482442"/>
                <a:gd name="connsiteX8" fmla="*/ 53568 w 608210"/>
                <a:gd name="connsiteY8" fmla="*/ 402091 h 482442"/>
                <a:gd name="connsiteX9" fmla="*/ 53568 w 608210"/>
                <a:gd name="connsiteY9" fmla="*/ 52736 h 482442"/>
                <a:gd name="connsiteX10" fmla="*/ 286471 w 608210"/>
                <a:gd name="connsiteY10" fmla="*/ 52736 h 482442"/>
                <a:gd name="connsiteX11" fmla="*/ 286471 w 608210"/>
                <a:gd name="connsiteY11" fmla="*/ 402091 h 482442"/>
                <a:gd name="connsiteX12" fmla="*/ 553977 w 608210"/>
                <a:gd name="connsiteY12" fmla="*/ 402091 h 482442"/>
                <a:gd name="connsiteX13" fmla="*/ 321074 w 608210"/>
                <a:gd name="connsiteY13" fmla="*/ 402091 h 482442"/>
                <a:gd name="connsiteX14" fmla="*/ 321074 w 608210"/>
                <a:gd name="connsiteY14" fmla="*/ 52736 h 482442"/>
                <a:gd name="connsiteX15" fmla="*/ 553977 w 608210"/>
                <a:gd name="connsiteY15" fmla="*/ 52736 h 4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210" h="482442">
                  <a:moveTo>
                    <a:pt x="0" y="0"/>
                  </a:moveTo>
                  <a:lnTo>
                    <a:pt x="0" y="455659"/>
                  </a:lnTo>
                  <a:lnTo>
                    <a:pt x="232903" y="455659"/>
                  </a:lnTo>
                  <a:cubicBezTo>
                    <a:pt x="232898" y="470195"/>
                    <a:pt x="244490" y="482082"/>
                    <a:pt x="259022" y="482443"/>
                  </a:cubicBezTo>
                  <a:lnTo>
                    <a:pt x="348357" y="482443"/>
                  </a:lnTo>
                  <a:cubicBezTo>
                    <a:pt x="363176" y="482443"/>
                    <a:pt x="375216" y="470478"/>
                    <a:pt x="375307" y="455659"/>
                  </a:cubicBezTo>
                  <a:lnTo>
                    <a:pt x="608211" y="455659"/>
                  </a:lnTo>
                  <a:lnTo>
                    <a:pt x="608211" y="0"/>
                  </a:lnTo>
                  <a:close/>
                  <a:moveTo>
                    <a:pt x="53568" y="402091"/>
                  </a:moveTo>
                  <a:lnTo>
                    <a:pt x="53568" y="52736"/>
                  </a:lnTo>
                  <a:lnTo>
                    <a:pt x="286471" y="52736"/>
                  </a:lnTo>
                  <a:lnTo>
                    <a:pt x="286471" y="402091"/>
                  </a:lnTo>
                  <a:close/>
                  <a:moveTo>
                    <a:pt x="553977" y="402091"/>
                  </a:moveTo>
                  <a:lnTo>
                    <a:pt x="321074" y="402091"/>
                  </a:lnTo>
                  <a:lnTo>
                    <a:pt x="321074" y="52736"/>
                  </a:lnTo>
                  <a:lnTo>
                    <a:pt x="553977" y="52736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F657E479-853A-44BF-9746-0EEC37068249}"/>
                </a:ext>
              </a:extLst>
            </p:cNvPr>
            <p:cNvSpPr/>
            <p:nvPr/>
          </p:nvSpPr>
          <p:spPr>
            <a:xfrm>
              <a:off x="4301981" y="5402008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A3B60C7B-FFBC-4730-802C-A882785A0357}"/>
                </a:ext>
              </a:extLst>
            </p:cNvPr>
            <p:cNvSpPr/>
            <p:nvPr/>
          </p:nvSpPr>
          <p:spPr>
            <a:xfrm>
              <a:off x="4301981" y="5455576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B5AE1870-9D90-45F5-A759-09326AD52269}"/>
                </a:ext>
              </a:extLst>
            </p:cNvPr>
            <p:cNvSpPr/>
            <p:nvPr/>
          </p:nvSpPr>
          <p:spPr>
            <a:xfrm>
              <a:off x="4301981" y="5509310"/>
              <a:ext cx="86673" cy="26783"/>
            </a:xfrm>
            <a:custGeom>
              <a:avLst/>
              <a:gdLst>
                <a:gd name="connsiteX0" fmla="*/ 0 w 86673"/>
                <a:gd name="connsiteY0" fmla="*/ 0 h 26783"/>
                <a:gd name="connsiteX1" fmla="*/ 86673 w 86673"/>
                <a:gd name="connsiteY1" fmla="*/ 0 h 26783"/>
                <a:gd name="connsiteX2" fmla="*/ 86673 w 86673"/>
                <a:gd name="connsiteY2" fmla="*/ 26784 h 26783"/>
                <a:gd name="connsiteX3" fmla="*/ 0 w 86673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3" h="26783">
                  <a:moveTo>
                    <a:pt x="0" y="0"/>
                  </a:moveTo>
                  <a:lnTo>
                    <a:pt x="86673" y="0"/>
                  </a:lnTo>
                  <a:lnTo>
                    <a:pt x="86673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3279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Q&amp;A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실행 단추: 비어 있음 10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322F509-DB1F-4A38-946D-17DE7CBF5709}"/>
              </a:ext>
            </a:extLst>
          </p:cNvPr>
          <p:cNvSpPr/>
          <p:nvPr/>
        </p:nvSpPr>
        <p:spPr>
          <a:xfrm>
            <a:off x="6258295" y="2921329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2. </a:t>
            </a:r>
            <a:r>
              <a:rPr lang="ko-KR" altLang="en-US" b="1" dirty="0">
                <a:solidFill>
                  <a:schemeClr val="tx1"/>
                </a:solidFill>
              </a:rPr>
              <a:t>설문조사 관리</a:t>
            </a:r>
          </a:p>
        </p:txBody>
      </p:sp>
      <p:sp>
        <p:nvSpPr>
          <p:cNvPr id="25" name="실행 단추: 비어 있음 24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9143AF92-54F8-45CB-A573-2B789CD3E9E0}"/>
              </a:ext>
            </a:extLst>
          </p:cNvPr>
          <p:cNvSpPr/>
          <p:nvPr/>
        </p:nvSpPr>
        <p:spPr>
          <a:xfrm>
            <a:off x="787813" y="822736"/>
            <a:ext cx="4714504" cy="2434441"/>
          </a:xfrm>
          <a:prstGeom prst="actionButtonBlank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/>
              <a:t>	</a:t>
            </a:r>
            <a:r>
              <a:rPr lang="ko-KR" altLang="en-US" sz="2800" b="1" dirty="0"/>
              <a:t>강사</a:t>
            </a:r>
          </a:p>
        </p:txBody>
      </p:sp>
      <p:grpSp>
        <p:nvGrpSpPr>
          <p:cNvPr id="26" name="그래픽 21" descr="교수">
            <a:extLst>
              <a:ext uri="{FF2B5EF4-FFF2-40B4-BE49-F238E27FC236}">
                <a16:creationId xmlns:a16="http://schemas.microsoft.com/office/drawing/2014/main" xmlns="" id="{DDAB0324-256D-46E7-9849-1718DA65DE47}"/>
              </a:ext>
            </a:extLst>
          </p:cNvPr>
          <p:cNvGrpSpPr/>
          <p:nvPr/>
        </p:nvGrpSpPr>
        <p:grpSpPr>
          <a:xfrm>
            <a:off x="3148826" y="1205775"/>
            <a:ext cx="1597052" cy="1597052"/>
            <a:chOff x="3144784" y="4227676"/>
            <a:chExt cx="1597052" cy="1597052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6AAD230A-D3D7-4142-98F2-BEDAD3B7FEE4}"/>
                </a:ext>
              </a:extLst>
            </p:cNvPr>
            <p:cNvSpPr/>
            <p:nvPr/>
          </p:nvSpPr>
          <p:spPr>
            <a:xfrm>
              <a:off x="3178868" y="4895840"/>
              <a:ext cx="314559" cy="687447"/>
            </a:xfrm>
            <a:custGeom>
              <a:avLst/>
              <a:gdLst>
                <a:gd name="connsiteX0" fmla="*/ 312109 w 314559"/>
                <a:gd name="connsiteY0" fmla="*/ 544930 h 687447"/>
                <a:gd name="connsiteX1" fmla="*/ 183181 w 314559"/>
                <a:gd name="connsiteY1" fmla="*/ 466242 h 687447"/>
                <a:gd name="connsiteX2" fmla="*/ 32459 w 314559"/>
                <a:gd name="connsiteY2" fmla="*/ 11415 h 687447"/>
                <a:gd name="connsiteX3" fmla="*/ 11414 w 314559"/>
                <a:gd name="connsiteY3" fmla="*/ 851 h 687447"/>
                <a:gd name="connsiteX4" fmla="*/ 851 w 314559"/>
                <a:gd name="connsiteY4" fmla="*/ 21895 h 687447"/>
                <a:gd name="connsiteX5" fmla="*/ 151572 w 314559"/>
                <a:gd name="connsiteY5" fmla="*/ 474061 h 687447"/>
                <a:gd name="connsiteX6" fmla="*/ 102995 w 314559"/>
                <a:gd name="connsiteY6" fmla="*/ 597500 h 687447"/>
                <a:gd name="connsiteX7" fmla="*/ 226102 w 314559"/>
                <a:gd name="connsiteY7" fmla="*/ 678184 h 687447"/>
                <a:gd name="connsiteX8" fmla="*/ 312109 w 314559"/>
                <a:gd name="connsiteY8" fmla="*/ 544930 h 68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59" h="687447">
                  <a:moveTo>
                    <a:pt x="312109" y="544930"/>
                  </a:moveTo>
                  <a:cubicBezTo>
                    <a:pt x="296097" y="489193"/>
                    <a:pt x="240072" y="454999"/>
                    <a:pt x="183181" y="466242"/>
                  </a:cubicBezTo>
                  <a:lnTo>
                    <a:pt x="32459" y="11415"/>
                  </a:lnTo>
                  <a:cubicBezTo>
                    <a:pt x="29565" y="2686"/>
                    <a:pt x="20143" y="-2044"/>
                    <a:pt x="11414" y="851"/>
                  </a:cubicBezTo>
                  <a:cubicBezTo>
                    <a:pt x="2686" y="3746"/>
                    <a:pt x="-2044" y="13166"/>
                    <a:pt x="851" y="21895"/>
                  </a:cubicBezTo>
                  <a:lnTo>
                    <a:pt x="151572" y="474061"/>
                  </a:lnTo>
                  <a:cubicBezTo>
                    <a:pt x="103661" y="487536"/>
                    <a:pt x="80204" y="505669"/>
                    <a:pt x="102995" y="597500"/>
                  </a:cubicBezTo>
                  <a:cubicBezTo>
                    <a:pt x="129280" y="702306"/>
                    <a:pt x="163717" y="693655"/>
                    <a:pt x="226102" y="678184"/>
                  </a:cubicBezTo>
                  <a:cubicBezTo>
                    <a:pt x="286487" y="664903"/>
                    <a:pt x="324878" y="605427"/>
                    <a:pt x="312109" y="544930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38B59D64-DCA6-4421-8B12-2B65A94E707B}"/>
                </a:ext>
              </a:extLst>
            </p:cNvPr>
            <p:cNvSpPr/>
            <p:nvPr/>
          </p:nvSpPr>
          <p:spPr>
            <a:xfrm>
              <a:off x="3677134" y="4460579"/>
              <a:ext cx="532350" cy="532350"/>
            </a:xfrm>
            <a:custGeom>
              <a:avLst/>
              <a:gdLst>
                <a:gd name="connsiteX0" fmla="*/ 532351 w 532350"/>
                <a:gd name="connsiteY0" fmla="*/ 266175 h 532350"/>
                <a:gd name="connsiteX1" fmla="*/ 266175 w 532350"/>
                <a:gd name="connsiteY1" fmla="*/ 532351 h 532350"/>
                <a:gd name="connsiteX2" fmla="*/ 0 w 532350"/>
                <a:gd name="connsiteY2" fmla="*/ 266175 h 532350"/>
                <a:gd name="connsiteX3" fmla="*/ 266175 w 532350"/>
                <a:gd name="connsiteY3" fmla="*/ 0 h 532350"/>
                <a:gd name="connsiteX4" fmla="*/ 532351 w 532350"/>
                <a:gd name="connsiteY4" fmla="*/ 266175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350" h="532350">
                  <a:moveTo>
                    <a:pt x="532351" y="266175"/>
                  </a:moveTo>
                  <a:cubicBezTo>
                    <a:pt x="532351" y="413180"/>
                    <a:pt x="413180" y="532351"/>
                    <a:pt x="266175" y="532351"/>
                  </a:cubicBezTo>
                  <a:cubicBezTo>
                    <a:pt x="119171" y="532351"/>
                    <a:pt x="0" y="413180"/>
                    <a:pt x="0" y="266175"/>
                  </a:cubicBezTo>
                  <a:cubicBezTo>
                    <a:pt x="0" y="119171"/>
                    <a:pt x="119171" y="0"/>
                    <a:pt x="266175" y="0"/>
                  </a:cubicBezTo>
                  <a:cubicBezTo>
                    <a:pt x="413180" y="0"/>
                    <a:pt x="532351" y="119171"/>
                    <a:pt x="532351" y="266175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262AC310-5105-43F6-A4AE-5B4F1CE8BB92}"/>
                </a:ext>
              </a:extLst>
            </p:cNvPr>
            <p:cNvSpPr/>
            <p:nvPr/>
          </p:nvSpPr>
          <p:spPr>
            <a:xfrm>
              <a:off x="3410959" y="5059473"/>
              <a:ext cx="998157" cy="532350"/>
            </a:xfrm>
            <a:custGeom>
              <a:avLst/>
              <a:gdLst>
                <a:gd name="connsiteX0" fmla="*/ 38096 w 998157"/>
                <a:gd name="connsiteY0" fmla="*/ 532351 h 532350"/>
                <a:gd name="connsiteX1" fmla="*/ 465807 w 998157"/>
                <a:gd name="connsiteY1" fmla="*/ 532351 h 532350"/>
                <a:gd name="connsiteX2" fmla="*/ 465807 w 998157"/>
                <a:gd name="connsiteY2" fmla="*/ 149724 h 532350"/>
                <a:gd name="connsiteX3" fmla="*/ 998158 w 998157"/>
                <a:gd name="connsiteY3" fmla="*/ 149724 h 532350"/>
                <a:gd name="connsiteX4" fmla="*/ 751945 w 998157"/>
                <a:gd name="connsiteY4" fmla="*/ 33272 h 532350"/>
                <a:gd name="connsiteX5" fmla="*/ 532351 w 998157"/>
                <a:gd name="connsiteY5" fmla="*/ 0 h 532350"/>
                <a:gd name="connsiteX6" fmla="*/ 312756 w 998157"/>
                <a:gd name="connsiteY6" fmla="*/ 33272 h 532350"/>
                <a:gd name="connsiteX7" fmla="*/ 53235 w 998157"/>
                <a:gd name="connsiteY7" fmla="*/ 159705 h 532350"/>
                <a:gd name="connsiteX8" fmla="*/ 0 w 998157"/>
                <a:gd name="connsiteY8" fmla="*/ 266175 h 532350"/>
                <a:gd name="connsiteX9" fmla="*/ 0 w 998157"/>
                <a:gd name="connsiteY9" fmla="*/ 270501 h 532350"/>
                <a:gd name="connsiteX10" fmla="*/ 112293 w 998157"/>
                <a:gd name="connsiteY10" fmla="*/ 373311 h 532350"/>
                <a:gd name="connsiteX11" fmla="*/ 38096 w 998157"/>
                <a:gd name="connsiteY11" fmla="*/ 532351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8157" h="532350">
                  <a:moveTo>
                    <a:pt x="38096" y="532351"/>
                  </a:moveTo>
                  <a:lnTo>
                    <a:pt x="465807" y="532351"/>
                  </a:lnTo>
                  <a:lnTo>
                    <a:pt x="465807" y="149724"/>
                  </a:lnTo>
                  <a:lnTo>
                    <a:pt x="998158" y="149724"/>
                  </a:lnTo>
                  <a:cubicBezTo>
                    <a:pt x="923938" y="96109"/>
                    <a:pt x="840474" y="56632"/>
                    <a:pt x="751945" y="33272"/>
                  </a:cubicBezTo>
                  <a:cubicBezTo>
                    <a:pt x="680772" y="11484"/>
                    <a:pt x="606783" y="274"/>
                    <a:pt x="532351" y="0"/>
                  </a:cubicBezTo>
                  <a:cubicBezTo>
                    <a:pt x="458000" y="1283"/>
                    <a:pt x="384151" y="12472"/>
                    <a:pt x="312756" y="33272"/>
                  </a:cubicBezTo>
                  <a:cubicBezTo>
                    <a:pt x="219716" y="60422"/>
                    <a:pt x="131961" y="103175"/>
                    <a:pt x="53235" y="159705"/>
                  </a:cubicBezTo>
                  <a:cubicBezTo>
                    <a:pt x="20412" y="185409"/>
                    <a:pt x="868" y="224496"/>
                    <a:pt x="0" y="266175"/>
                  </a:cubicBezTo>
                  <a:lnTo>
                    <a:pt x="0" y="270501"/>
                  </a:lnTo>
                  <a:cubicBezTo>
                    <a:pt x="54298" y="279898"/>
                    <a:pt x="98154" y="320051"/>
                    <a:pt x="112293" y="373311"/>
                  </a:cubicBezTo>
                  <a:cubicBezTo>
                    <a:pt x="126798" y="437050"/>
                    <a:pt x="96257" y="502512"/>
                    <a:pt x="38096" y="532351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6D1F8293-1875-49E8-A87F-2A3EF12D645B}"/>
                </a:ext>
              </a:extLst>
            </p:cNvPr>
            <p:cNvSpPr/>
            <p:nvPr/>
          </p:nvSpPr>
          <p:spPr>
            <a:xfrm>
              <a:off x="3926674" y="5259105"/>
              <a:ext cx="608210" cy="482442"/>
            </a:xfrm>
            <a:custGeom>
              <a:avLst/>
              <a:gdLst>
                <a:gd name="connsiteX0" fmla="*/ 0 w 608210"/>
                <a:gd name="connsiteY0" fmla="*/ 0 h 482442"/>
                <a:gd name="connsiteX1" fmla="*/ 0 w 608210"/>
                <a:gd name="connsiteY1" fmla="*/ 455659 h 482442"/>
                <a:gd name="connsiteX2" fmla="*/ 232903 w 608210"/>
                <a:gd name="connsiteY2" fmla="*/ 455659 h 482442"/>
                <a:gd name="connsiteX3" fmla="*/ 259022 w 608210"/>
                <a:gd name="connsiteY3" fmla="*/ 482443 h 482442"/>
                <a:gd name="connsiteX4" fmla="*/ 348357 w 608210"/>
                <a:gd name="connsiteY4" fmla="*/ 482443 h 482442"/>
                <a:gd name="connsiteX5" fmla="*/ 375307 w 608210"/>
                <a:gd name="connsiteY5" fmla="*/ 455659 h 482442"/>
                <a:gd name="connsiteX6" fmla="*/ 608211 w 608210"/>
                <a:gd name="connsiteY6" fmla="*/ 455659 h 482442"/>
                <a:gd name="connsiteX7" fmla="*/ 608211 w 608210"/>
                <a:gd name="connsiteY7" fmla="*/ 0 h 482442"/>
                <a:gd name="connsiteX8" fmla="*/ 53568 w 608210"/>
                <a:gd name="connsiteY8" fmla="*/ 402091 h 482442"/>
                <a:gd name="connsiteX9" fmla="*/ 53568 w 608210"/>
                <a:gd name="connsiteY9" fmla="*/ 52736 h 482442"/>
                <a:gd name="connsiteX10" fmla="*/ 286471 w 608210"/>
                <a:gd name="connsiteY10" fmla="*/ 52736 h 482442"/>
                <a:gd name="connsiteX11" fmla="*/ 286471 w 608210"/>
                <a:gd name="connsiteY11" fmla="*/ 402091 h 482442"/>
                <a:gd name="connsiteX12" fmla="*/ 553977 w 608210"/>
                <a:gd name="connsiteY12" fmla="*/ 402091 h 482442"/>
                <a:gd name="connsiteX13" fmla="*/ 321074 w 608210"/>
                <a:gd name="connsiteY13" fmla="*/ 402091 h 482442"/>
                <a:gd name="connsiteX14" fmla="*/ 321074 w 608210"/>
                <a:gd name="connsiteY14" fmla="*/ 52736 h 482442"/>
                <a:gd name="connsiteX15" fmla="*/ 553977 w 608210"/>
                <a:gd name="connsiteY15" fmla="*/ 52736 h 4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210" h="482442">
                  <a:moveTo>
                    <a:pt x="0" y="0"/>
                  </a:moveTo>
                  <a:lnTo>
                    <a:pt x="0" y="455659"/>
                  </a:lnTo>
                  <a:lnTo>
                    <a:pt x="232903" y="455659"/>
                  </a:lnTo>
                  <a:cubicBezTo>
                    <a:pt x="232898" y="470195"/>
                    <a:pt x="244490" y="482082"/>
                    <a:pt x="259022" y="482443"/>
                  </a:cubicBezTo>
                  <a:lnTo>
                    <a:pt x="348357" y="482443"/>
                  </a:lnTo>
                  <a:cubicBezTo>
                    <a:pt x="363176" y="482443"/>
                    <a:pt x="375216" y="470478"/>
                    <a:pt x="375307" y="455659"/>
                  </a:cubicBezTo>
                  <a:lnTo>
                    <a:pt x="608211" y="455659"/>
                  </a:lnTo>
                  <a:lnTo>
                    <a:pt x="608211" y="0"/>
                  </a:lnTo>
                  <a:close/>
                  <a:moveTo>
                    <a:pt x="53568" y="402091"/>
                  </a:moveTo>
                  <a:lnTo>
                    <a:pt x="53568" y="52736"/>
                  </a:lnTo>
                  <a:lnTo>
                    <a:pt x="286471" y="52736"/>
                  </a:lnTo>
                  <a:lnTo>
                    <a:pt x="286471" y="402091"/>
                  </a:lnTo>
                  <a:close/>
                  <a:moveTo>
                    <a:pt x="553977" y="402091"/>
                  </a:moveTo>
                  <a:lnTo>
                    <a:pt x="321074" y="402091"/>
                  </a:lnTo>
                  <a:lnTo>
                    <a:pt x="321074" y="52736"/>
                  </a:lnTo>
                  <a:lnTo>
                    <a:pt x="553977" y="52736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2C0E9EDF-DAFF-4124-85A6-6A1B94C22136}"/>
                </a:ext>
              </a:extLst>
            </p:cNvPr>
            <p:cNvSpPr/>
            <p:nvPr/>
          </p:nvSpPr>
          <p:spPr>
            <a:xfrm>
              <a:off x="4301981" y="5402008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5E984C65-C9AF-490C-A15E-20EC1020790E}"/>
                </a:ext>
              </a:extLst>
            </p:cNvPr>
            <p:cNvSpPr/>
            <p:nvPr/>
          </p:nvSpPr>
          <p:spPr>
            <a:xfrm>
              <a:off x="4301981" y="5455576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655767B3-0584-4B7E-9DC1-C25241CF4D6E}"/>
                </a:ext>
              </a:extLst>
            </p:cNvPr>
            <p:cNvSpPr/>
            <p:nvPr/>
          </p:nvSpPr>
          <p:spPr>
            <a:xfrm>
              <a:off x="4301981" y="5509310"/>
              <a:ext cx="86673" cy="26783"/>
            </a:xfrm>
            <a:custGeom>
              <a:avLst/>
              <a:gdLst>
                <a:gd name="connsiteX0" fmla="*/ 0 w 86673"/>
                <a:gd name="connsiteY0" fmla="*/ 0 h 26783"/>
                <a:gd name="connsiteX1" fmla="*/ 86673 w 86673"/>
                <a:gd name="connsiteY1" fmla="*/ 0 h 26783"/>
                <a:gd name="connsiteX2" fmla="*/ 86673 w 86673"/>
                <a:gd name="connsiteY2" fmla="*/ 26784 h 26783"/>
                <a:gd name="connsiteX3" fmla="*/ 0 w 86673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3" h="26783">
                  <a:moveTo>
                    <a:pt x="0" y="0"/>
                  </a:moveTo>
                  <a:lnTo>
                    <a:pt x="86673" y="0"/>
                  </a:lnTo>
                  <a:lnTo>
                    <a:pt x="86673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2692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학습 지원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</a:t>
            </a:r>
            <a:r>
              <a:rPr lang="ko-KR" altLang="en-US" b="1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28" name="실행 단추: 비어 있음 27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D9D20995-BD43-4970-9123-F1EDBCCB5719}"/>
              </a:ext>
            </a:extLst>
          </p:cNvPr>
          <p:cNvSpPr/>
          <p:nvPr/>
        </p:nvSpPr>
        <p:spPr>
          <a:xfrm>
            <a:off x="783771" y="835541"/>
            <a:ext cx="4714504" cy="2434441"/>
          </a:xfrm>
          <a:prstGeom prst="actionButtonBlank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8D708682-3363-42F0-B1E7-F9EAE8DBA747}"/>
              </a:ext>
            </a:extLst>
          </p:cNvPr>
          <p:cNvSpPr/>
          <p:nvPr/>
        </p:nvSpPr>
        <p:spPr>
          <a:xfrm>
            <a:off x="3715344" y="2256100"/>
            <a:ext cx="914400" cy="433625"/>
          </a:xfrm>
          <a:custGeom>
            <a:avLst/>
            <a:gdLst>
              <a:gd name="connsiteX0" fmla="*/ 868680 w 914400"/>
              <a:gd name="connsiteY0" fmla="*/ 113586 h 433625"/>
              <a:gd name="connsiteX1" fmla="*/ 645795 w 914400"/>
              <a:gd name="connsiteY1" fmla="*/ 5001 h 433625"/>
              <a:gd name="connsiteX2" fmla="*/ 615791 w 914400"/>
              <a:gd name="connsiteY2" fmla="*/ 143 h 433625"/>
              <a:gd name="connsiteX3" fmla="*/ 575215 w 914400"/>
              <a:gd name="connsiteY3" fmla="*/ 122158 h 433625"/>
              <a:gd name="connsiteX4" fmla="*/ 566608 w 914400"/>
              <a:gd name="connsiteY4" fmla="*/ 126627 h 433625"/>
              <a:gd name="connsiteX5" fmla="*/ 563499 w 914400"/>
              <a:gd name="connsiteY5" fmla="*/ 124587 h 433625"/>
              <a:gd name="connsiteX6" fmla="*/ 457200 w 914400"/>
              <a:gd name="connsiteY6" fmla="*/ 19288 h 433625"/>
              <a:gd name="connsiteX7" fmla="*/ 351187 w 914400"/>
              <a:gd name="connsiteY7" fmla="*/ 124301 h 433625"/>
              <a:gd name="connsiteX8" fmla="*/ 341296 w 914400"/>
              <a:gd name="connsiteY8" fmla="*/ 124721 h 433625"/>
              <a:gd name="connsiteX9" fmla="*/ 339328 w 914400"/>
              <a:gd name="connsiteY9" fmla="*/ 121587 h 433625"/>
              <a:gd name="connsiteX10" fmla="*/ 303609 w 914400"/>
              <a:gd name="connsiteY10" fmla="*/ 0 h 433625"/>
              <a:gd name="connsiteX11" fmla="*/ 268605 w 914400"/>
              <a:gd name="connsiteY11" fmla="*/ 5001 h 433625"/>
              <a:gd name="connsiteX12" fmla="*/ 45720 w 914400"/>
              <a:gd name="connsiteY12" fmla="*/ 113586 h 433625"/>
              <a:gd name="connsiteX13" fmla="*/ 0 w 914400"/>
              <a:gd name="connsiteY13" fmla="*/ 205026 h 433625"/>
              <a:gd name="connsiteX14" fmla="*/ 0 w 914400"/>
              <a:gd name="connsiteY14" fmla="*/ 433626 h 433625"/>
              <a:gd name="connsiteX15" fmla="*/ 400050 w 914400"/>
              <a:gd name="connsiteY15" fmla="*/ 433626 h 433625"/>
              <a:gd name="connsiteX16" fmla="*/ 415909 w 914400"/>
              <a:gd name="connsiteY16" fmla="*/ 205026 h 433625"/>
              <a:gd name="connsiteX17" fmla="*/ 499062 w 914400"/>
              <a:gd name="connsiteY17" fmla="*/ 205026 h 433625"/>
              <a:gd name="connsiteX18" fmla="*/ 514350 w 914400"/>
              <a:gd name="connsiteY18" fmla="*/ 433626 h 433625"/>
              <a:gd name="connsiteX19" fmla="*/ 914400 w 914400"/>
              <a:gd name="connsiteY19" fmla="*/ 433626 h 433625"/>
              <a:gd name="connsiteX20" fmla="*/ 914400 w 914400"/>
              <a:gd name="connsiteY20" fmla="*/ 205026 h 433625"/>
              <a:gd name="connsiteX21" fmla="*/ 868680 w 914400"/>
              <a:gd name="connsiteY21" fmla="*/ 113586 h 433625"/>
              <a:gd name="connsiteX22" fmla="*/ 500063 w 914400"/>
              <a:gd name="connsiteY22" fmla="*/ 176451 h 433625"/>
              <a:gd name="connsiteX23" fmla="*/ 414338 w 914400"/>
              <a:gd name="connsiteY23" fmla="*/ 176451 h 433625"/>
              <a:gd name="connsiteX24" fmla="*/ 400050 w 914400"/>
              <a:gd name="connsiteY24" fmla="*/ 119301 h 433625"/>
              <a:gd name="connsiteX25" fmla="*/ 457200 w 914400"/>
              <a:gd name="connsiteY25" fmla="*/ 62151 h 433625"/>
              <a:gd name="connsiteX26" fmla="*/ 514350 w 914400"/>
              <a:gd name="connsiteY26" fmla="*/ 119301 h 433625"/>
              <a:gd name="connsiteX27" fmla="*/ 769382 w 914400"/>
              <a:gd name="connsiteY27" fmla="*/ 223599 h 433625"/>
              <a:gd name="connsiteX28" fmla="*/ 710375 w 914400"/>
              <a:gd name="connsiteY28" fmla="*/ 290751 h 433625"/>
              <a:gd name="connsiteX29" fmla="*/ 651510 w 914400"/>
              <a:gd name="connsiteY29" fmla="*/ 223599 h 433625"/>
              <a:gd name="connsiteX30" fmla="*/ 657511 w 914400"/>
              <a:gd name="connsiteY30" fmla="*/ 187023 h 433625"/>
              <a:gd name="connsiteX31" fmla="*/ 649367 w 914400"/>
              <a:gd name="connsiteY31" fmla="*/ 168735 h 433625"/>
              <a:gd name="connsiteX32" fmla="*/ 669512 w 914400"/>
              <a:gd name="connsiteY32" fmla="*/ 148590 h 433625"/>
              <a:gd name="connsiteX33" fmla="*/ 710375 w 914400"/>
              <a:gd name="connsiteY33" fmla="*/ 148590 h 433625"/>
              <a:gd name="connsiteX34" fmla="*/ 730663 w 914400"/>
              <a:gd name="connsiteY34" fmla="*/ 156305 h 433625"/>
              <a:gd name="connsiteX35" fmla="*/ 751237 w 914400"/>
              <a:gd name="connsiteY35" fmla="*/ 148304 h 433625"/>
              <a:gd name="connsiteX36" fmla="*/ 771525 w 914400"/>
              <a:gd name="connsiteY36" fmla="*/ 168735 h 433625"/>
              <a:gd name="connsiteX37" fmla="*/ 763381 w 914400"/>
              <a:gd name="connsiteY37" fmla="*/ 187023 h 433625"/>
              <a:gd name="connsiteX38" fmla="*/ 769525 w 914400"/>
              <a:gd name="connsiteY38" fmla="*/ 223599 h 4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14400" h="433625">
                <a:moveTo>
                  <a:pt x="868680" y="113586"/>
                </a:moveTo>
                <a:cubicBezTo>
                  <a:pt x="805815" y="62151"/>
                  <a:pt x="725805" y="27861"/>
                  <a:pt x="645795" y="5001"/>
                </a:cubicBezTo>
                <a:cubicBezTo>
                  <a:pt x="636041" y="2112"/>
                  <a:pt x="625958" y="480"/>
                  <a:pt x="615791" y="143"/>
                </a:cubicBezTo>
                <a:lnTo>
                  <a:pt x="575215" y="122158"/>
                </a:lnTo>
                <a:cubicBezTo>
                  <a:pt x="574072" y="125769"/>
                  <a:pt x="570218" y="127770"/>
                  <a:pt x="566608" y="126627"/>
                </a:cubicBezTo>
                <a:cubicBezTo>
                  <a:pt x="565404" y="126247"/>
                  <a:pt x="564328" y="125540"/>
                  <a:pt x="563499" y="124587"/>
                </a:cubicBezTo>
                <a:lnTo>
                  <a:pt x="457200" y="19288"/>
                </a:lnTo>
                <a:lnTo>
                  <a:pt x="351187" y="124301"/>
                </a:lnTo>
                <a:cubicBezTo>
                  <a:pt x="348571" y="127149"/>
                  <a:pt x="344143" y="127337"/>
                  <a:pt x="341296" y="124721"/>
                </a:cubicBezTo>
                <a:cubicBezTo>
                  <a:pt x="340370" y="123871"/>
                  <a:pt x="339691" y="122790"/>
                  <a:pt x="339328" y="121587"/>
                </a:cubicBezTo>
                <a:lnTo>
                  <a:pt x="303609" y="0"/>
                </a:lnTo>
                <a:cubicBezTo>
                  <a:pt x="291784" y="261"/>
                  <a:pt x="280031" y="1940"/>
                  <a:pt x="268605" y="5001"/>
                </a:cubicBezTo>
                <a:cubicBezTo>
                  <a:pt x="188699" y="28318"/>
                  <a:pt x="113333" y="65035"/>
                  <a:pt x="45720" y="113586"/>
                </a:cubicBezTo>
                <a:cubicBezTo>
                  <a:pt x="17531" y="135661"/>
                  <a:pt x="746" y="169230"/>
                  <a:pt x="0" y="205026"/>
                </a:cubicBezTo>
                <a:lnTo>
                  <a:pt x="0" y="433626"/>
                </a:lnTo>
                <a:lnTo>
                  <a:pt x="400050" y="433626"/>
                </a:lnTo>
                <a:lnTo>
                  <a:pt x="415909" y="205026"/>
                </a:lnTo>
                <a:lnTo>
                  <a:pt x="499062" y="205026"/>
                </a:lnTo>
                <a:lnTo>
                  <a:pt x="514350" y="433626"/>
                </a:lnTo>
                <a:lnTo>
                  <a:pt x="914400" y="433626"/>
                </a:lnTo>
                <a:lnTo>
                  <a:pt x="914400" y="205026"/>
                </a:lnTo>
                <a:cubicBezTo>
                  <a:pt x="913654" y="169230"/>
                  <a:pt x="896869" y="135661"/>
                  <a:pt x="868680" y="113586"/>
                </a:cubicBezTo>
                <a:close/>
                <a:moveTo>
                  <a:pt x="500063" y="176451"/>
                </a:moveTo>
                <a:lnTo>
                  <a:pt x="414338" y="176451"/>
                </a:lnTo>
                <a:lnTo>
                  <a:pt x="400050" y="119301"/>
                </a:lnTo>
                <a:lnTo>
                  <a:pt x="457200" y="62151"/>
                </a:lnTo>
                <a:lnTo>
                  <a:pt x="514350" y="119301"/>
                </a:lnTo>
                <a:close/>
                <a:moveTo>
                  <a:pt x="769382" y="223599"/>
                </a:moveTo>
                <a:cubicBezTo>
                  <a:pt x="769382" y="274320"/>
                  <a:pt x="710375" y="290751"/>
                  <a:pt x="710375" y="290751"/>
                </a:cubicBezTo>
                <a:cubicBezTo>
                  <a:pt x="710375" y="290751"/>
                  <a:pt x="651510" y="274320"/>
                  <a:pt x="651510" y="223599"/>
                </a:cubicBezTo>
                <a:cubicBezTo>
                  <a:pt x="651510" y="203311"/>
                  <a:pt x="657511" y="203311"/>
                  <a:pt x="657511" y="187023"/>
                </a:cubicBezTo>
                <a:cubicBezTo>
                  <a:pt x="656486" y="180307"/>
                  <a:pt x="653673" y="173990"/>
                  <a:pt x="649367" y="168735"/>
                </a:cubicBezTo>
                <a:lnTo>
                  <a:pt x="669512" y="148590"/>
                </a:lnTo>
                <a:cubicBezTo>
                  <a:pt x="681108" y="159094"/>
                  <a:pt x="698779" y="159094"/>
                  <a:pt x="710375" y="148590"/>
                </a:cubicBezTo>
                <a:cubicBezTo>
                  <a:pt x="716000" y="153501"/>
                  <a:pt x="723196" y="156237"/>
                  <a:pt x="730663" y="156305"/>
                </a:cubicBezTo>
                <a:cubicBezTo>
                  <a:pt x="738285" y="156335"/>
                  <a:pt x="745638" y="153476"/>
                  <a:pt x="751237" y="148304"/>
                </a:cubicBezTo>
                <a:lnTo>
                  <a:pt x="771525" y="168735"/>
                </a:lnTo>
                <a:cubicBezTo>
                  <a:pt x="767283" y="174029"/>
                  <a:pt x="764477" y="180328"/>
                  <a:pt x="763381" y="187023"/>
                </a:cubicBezTo>
                <a:cubicBezTo>
                  <a:pt x="763381" y="203311"/>
                  <a:pt x="769525" y="203311"/>
                  <a:pt x="769525" y="223599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xmlns="" id="{DCC5D04E-BB6B-42C2-B654-D33D06884B37}"/>
              </a:ext>
            </a:extLst>
          </p:cNvPr>
          <p:cNvSpPr/>
          <p:nvPr/>
        </p:nvSpPr>
        <p:spPr>
          <a:xfrm>
            <a:off x="3943900" y="1914772"/>
            <a:ext cx="457243" cy="274128"/>
          </a:xfrm>
          <a:custGeom>
            <a:avLst/>
            <a:gdLst>
              <a:gd name="connsiteX0" fmla="*/ 234073 w 457243"/>
              <a:gd name="connsiteY0" fmla="*/ 71437 h 274128"/>
              <a:gd name="connsiteX1" fmla="*/ 4615 w 457243"/>
              <a:gd name="connsiteY1" fmla="*/ 0 h 274128"/>
              <a:gd name="connsiteX2" fmla="*/ 183161 w 457243"/>
              <a:gd name="connsiteY2" fmla="*/ 269514 h 274128"/>
              <a:gd name="connsiteX3" fmla="*/ 452674 w 457243"/>
              <a:gd name="connsiteY3" fmla="*/ 90967 h 274128"/>
              <a:gd name="connsiteX4" fmla="*/ 457243 w 457243"/>
              <a:gd name="connsiteY4" fmla="*/ 46291 h 274128"/>
              <a:gd name="connsiteX5" fmla="*/ 453672 w 457243"/>
              <a:gd name="connsiteY5" fmla="*/ 7144 h 274128"/>
              <a:gd name="connsiteX6" fmla="*/ 234073 w 457243"/>
              <a:gd name="connsiteY6" fmla="*/ 71437 h 27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43" h="274128">
                <a:moveTo>
                  <a:pt x="234073" y="71437"/>
                </a:moveTo>
                <a:cubicBezTo>
                  <a:pt x="152127" y="71350"/>
                  <a:pt x="72130" y="46444"/>
                  <a:pt x="4615" y="0"/>
                </a:cubicBezTo>
                <a:cubicBezTo>
                  <a:pt x="-20505" y="123728"/>
                  <a:pt x="59432" y="244393"/>
                  <a:pt x="183161" y="269514"/>
                </a:cubicBezTo>
                <a:cubicBezTo>
                  <a:pt x="306889" y="294633"/>
                  <a:pt x="427554" y="214695"/>
                  <a:pt x="452674" y="90967"/>
                </a:cubicBezTo>
                <a:cubicBezTo>
                  <a:pt x="455660" y="76261"/>
                  <a:pt x="457191" y="61298"/>
                  <a:pt x="457243" y="46291"/>
                </a:cubicBezTo>
                <a:cubicBezTo>
                  <a:pt x="457151" y="33166"/>
                  <a:pt x="455955" y="20070"/>
                  <a:pt x="453672" y="7144"/>
                </a:cubicBezTo>
                <a:cubicBezTo>
                  <a:pt x="388129" y="49139"/>
                  <a:pt x="311915" y="71452"/>
                  <a:pt x="234073" y="71437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xmlns="" id="{8C5347E7-A92D-4C31-89BB-D215DF85DAFC}"/>
              </a:ext>
            </a:extLst>
          </p:cNvPr>
          <p:cNvSpPr/>
          <p:nvPr/>
        </p:nvSpPr>
        <p:spPr>
          <a:xfrm>
            <a:off x="3858280" y="1573271"/>
            <a:ext cx="642235" cy="370062"/>
          </a:xfrm>
          <a:custGeom>
            <a:avLst/>
            <a:gdLst>
              <a:gd name="connsiteX0" fmla="*/ 615730 w 642235"/>
              <a:gd name="connsiteY0" fmla="*/ 108042 h 370062"/>
              <a:gd name="connsiteX1" fmla="*/ 482142 w 642235"/>
              <a:gd name="connsiteY1" fmla="*/ 71466 h 370062"/>
              <a:gd name="connsiteX2" fmla="*/ 337981 w 642235"/>
              <a:gd name="connsiteY2" fmla="*/ 4172 h 370062"/>
              <a:gd name="connsiteX3" fmla="*/ 304834 w 642235"/>
              <a:gd name="connsiteY3" fmla="*/ 4172 h 370062"/>
              <a:gd name="connsiteX4" fmla="*/ 160673 w 642235"/>
              <a:gd name="connsiteY4" fmla="*/ 71466 h 370062"/>
              <a:gd name="connsiteX5" fmla="*/ 27085 w 642235"/>
              <a:gd name="connsiteY5" fmla="*/ 108042 h 370062"/>
              <a:gd name="connsiteX6" fmla="*/ 830 w 642235"/>
              <a:gd name="connsiteY6" fmla="*/ 149293 h 370062"/>
              <a:gd name="connsiteX7" fmla="*/ 10083 w 642235"/>
              <a:gd name="connsiteY7" fmla="*/ 166192 h 370062"/>
              <a:gd name="connsiteX8" fmla="*/ 67233 w 642235"/>
              <a:gd name="connsiteY8" fmla="*/ 223342 h 370062"/>
              <a:gd name="connsiteX9" fmla="*/ 67233 w 642235"/>
              <a:gd name="connsiteY9" fmla="*/ 242059 h 370062"/>
              <a:gd name="connsiteX10" fmla="*/ 93950 w 642235"/>
              <a:gd name="connsiteY10" fmla="*/ 292923 h 370062"/>
              <a:gd name="connsiteX11" fmla="*/ 112381 w 642235"/>
              <a:gd name="connsiteY11" fmla="*/ 305638 h 370062"/>
              <a:gd name="connsiteX12" fmla="*/ 516860 w 642235"/>
              <a:gd name="connsiteY12" fmla="*/ 311925 h 370062"/>
              <a:gd name="connsiteX13" fmla="*/ 546435 w 642235"/>
              <a:gd name="connsiteY13" fmla="*/ 292780 h 370062"/>
              <a:gd name="connsiteX14" fmla="*/ 575010 w 642235"/>
              <a:gd name="connsiteY14" fmla="*/ 240773 h 370062"/>
              <a:gd name="connsiteX15" fmla="*/ 575010 w 642235"/>
              <a:gd name="connsiteY15" fmla="*/ 223771 h 370062"/>
              <a:gd name="connsiteX16" fmla="*/ 632160 w 642235"/>
              <a:gd name="connsiteY16" fmla="*/ 166621 h 370062"/>
              <a:gd name="connsiteX17" fmla="*/ 632057 w 642235"/>
              <a:gd name="connsiteY17" fmla="*/ 117723 h 370062"/>
              <a:gd name="connsiteX18" fmla="*/ 615158 w 642235"/>
              <a:gd name="connsiteY18" fmla="*/ 108471 h 370062"/>
              <a:gd name="connsiteX19" fmla="*/ 372842 w 642235"/>
              <a:gd name="connsiteY19" fmla="*/ 169050 h 370062"/>
              <a:gd name="connsiteX20" fmla="*/ 320836 w 642235"/>
              <a:gd name="connsiteY20" fmla="*/ 228200 h 370062"/>
              <a:gd name="connsiteX21" fmla="*/ 268829 w 642235"/>
              <a:gd name="connsiteY21" fmla="*/ 169050 h 370062"/>
              <a:gd name="connsiteX22" fmla="*/ 274116 w 642235"/>
              <a:gd name="connsiteY22" fmla="*/ 136760 h 370062"/>
              <a:gd name="connsiteX23" fmla="*/ 266972 w 642235"/>
              <a:gd name="connsiteY23" fmla="*/ 120615 h 370062"/>
              <a:gd name="connsiteX24" fmla="*/ 285688 w 642235"/>
              <a:gd name="connsiteY24" fmla="*/ 102756 h 370062"/>
              <a:gd name="connsiteX25" fmla="*/ 303691 w 642235"/>
              <a:gd name="connsiteY25" fmla="*/ 109757 h 370062"/>
              <a:gd name="connsiteX26" fmla="*/ 321693 w 642235"/>
              <a:gd name="connsiteY26" fmla="*/ 103042 h 370062"/>
              <a:gd name="connsiteX27" fmla="*/ 339695 w 642235"/>
              <a:gd name="connsiteY27" fmla="*/ 109757 h 370062"/>
              <a:gd name="connsiteX28" fmla="*/ 357126 w 642235"/>
              <a:gd name="connsiteY28" fmla="*/ 102756 h 370062"/>
              <a:gd name="connsiteX29" fmla="*/ 374985 w 642235"/>
              <a:gd name="connsiteY29" fmla="*/ 120615 h 370062"/>
              <a:gd name="connsiteX30" fmla="*/ 367842 w 642235"/>
              <a:gd name="connsiteY30" fmla="*/ 136760 h 370062"/>
              <a:gd name="connsiteX31" fmla="*/ 373414 w 642235"/>
              <a:gd name="connsiteY31" fmla="*/ 169050 h 37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2235" h="370062">
                <a:moveTo>
                  <a:pt x="615730" y="108042"/>
                </a:moveTo>
                <a:cubicBezTo>
                  <a:pt x="570453" y="98768"/>
                  <a:pt x="525829" y="86550"/>
                  <a:pt x="482142" y="71466"/>
                </a:cubicBezTo>
                <a:cubicBezTo>
                  <a:pt x="449995" y="59179"/>
                  <a:pt x="370413" y="21317"/>
                  <a:pt x="337981" y="4172"/>
                </a:cubicBezTo>
                <a:cubicBezTo>
                  <a:pt x="327632" y="-1391"/>
                  <a:pt x="315182" y="-1391"/>
                  <a:pt x="304834" y="4172"/>
                </a:cubicBezTo>
                <a:cubicBezTo>
                  <a:pt x="272401" y="21317"/>
                  <a:pt x="192820" y="59179"/>
                  <a:pt x="160673" y="71466"/>
                </a:cubicBezTo>
                <a:cubicBezTo>
                  <a:pt x="116986" y="86550"/>
                  <a:pt x="72362" y="98768"/>
                  <a:pt x="27085" y="108042"/>
                </a:cubicBezTo>
                <a:cubicBezTo>
                  <a:pt x="8444" y="112183"/>
                  <a:pt x="-3310" y="130652"/>
                  <a:pt x="830" y="149293"/>
                </a:cubicBezTo>
                <a:cubicBezTo>
                  <a:pt x="2250" y="155690"/>
                  <a:pt x="5459" y="161550"/>
                  <a:pt x="10083" y="166192"/>
                </a:cubicBezTo>
                <a:lnTo>
                  <a:pt x="67233" y="223342"/>
                </a:lnTo>
                <a:lnTo>
                  <a:pt x="67233" y="242059"/>
                </a:lnTo>
                <a:cubicBezTo>
                  <a:pt x="67248" y="262372"/>
                  <a:pt x="77234" y="281382"/>
                  <a:pt x="93950" y="292923"/>
                </a:cubicBezTo>
                <a:lnTo>
                  <a:pt x="112381" y="305638"/>
                </a:lnTo>
                <a:cubicBezTo>
                  <a:pt x="233576" y="389192"/>
                  <a:pt x="393126" y="391671"/>
                  <a:pt x="516860" y="311925"/>
                </a:cubicBezTo>
                <a:lnTo>
                  <a:pt x="546435" y="292780"/>
                </a:lnTo>
                <a:cubicBezTo>
                  <a:pt x="564195" y="281441"/>
                  <a:pt x="574963" y="261844"/>
                  <a:pt x="575010" y="240773"/>
                </a:cubicBezTo>
                <a:lnTo>
                  <a:pt x="575010" y="223771"/>
                </a:lnTo>
                <a:lnTo>
                  <a:pt x="632160" y="166621"/>
                </a:lnTo>
                <a:cubicBezTo>
                  <a:pt x="645635" y="153089"/>
                  <a:pt x="645588" y="131198"/>
                  <a:pt x="632057" y="117723"/>
                </a:cubicBezTo>
                <a:cubicBezTo>
                  <a:pt x="627414" y="113100"/>
                  <a:pt x="621555" y="109891"/>
                  <a:pt x="615158" y="108471"/>
                </a:cubicBezTo>
                <a:close/>
                <a:moveTo>
                  <a:pt x="372842" y="169050"/>
                </a:moveTo>
                <a:cubicBezTo>
                  <a:pt x="372842" y="213770"/>
                  <a:pt x="320836" y="228200"/>
                  <a:pt x="320836" y="228200"/>
                </a:cubicBezTo>
                <a:cubicBezTo>
                  <a:pt x="320836" y="228200"/>
                  <a:pt x="268829" y="213913"/>
                  <a:pt x="268829" y="169050"/>
                </a:cubicBezTo>
                <a:cubicBezTo>
                  <a:pt x="268829" y="151048"/>
                  <a:pt x="274116" y="151048"/>
                  <a:pt x="274116" y="136760"/>
                </a:cubicBezTo>
                <a:cubicBezTo>
                  <a:pt x="273204" y="130841"/>
                  <a:pt x="270740" y="125270"/>
                  <a:pt x="266972" y="120615"/>
                </a:cubicBezTo>
                <a:lnTo>
                  <a:pt x="285688" y="102756"/>
                </a:lnTo>
                <a:cubicBezTo>
                  <a:pt x="290568" y="107315"/>
                  <a:pt x="297014" y="109821"/>
                  <a:pt x="303691" y="109757"/>
                </a:cubicBezTo>
                <a:cubicBezTo>
                  <a:pt x="310312" y="109801"/>
                  <a:pt x="316718" y="107411"/>
                  <a:pt x="321693" y="103042"/>
                </a:cubicBezTo>
                <a:cubicBezTo>
                  <a:pt x="326701" y="107355"/>
                  <a:pt x="333086" y="109737"/>
                  <a:pt x="339695" y="109757"/>
                </a:cubicBezTo>
                <a:cubicBezTo>
                  <a:pt x="346175" y="109677"/>
                  <a:pt x="352391" y="107179"/>
                  <a:pt x="357126" y="102756"/>
                </a:cubicBezTo>
                <a:lnTo>
                  <a:pt x="374985" y="120615"/>
                </a:lnTo>
                <a:cubicBezTo>
                  <a:pt x="371248" y="125289"/>
                  <a:pt x="368786" y="130851"/>
                  <a:pt x="367842" y="136760"/>
                </a:cubicBezTo>
                <a:cubicBezTo>
                  <a:pt x="368127" y="151048"/>
                  <a:pt x="373414" y="151048"/>
                  <a:pt x="373414" y="169050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035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래픽 23" descr="경찰">
            <a:extLst>
              <a:ext uri="{FF2B5EF4-FFF2-40B4-BE49-F238E27FC236}">
                <a16:creationId xmlns:a16="http://schemas.microsoft.com/office/drawing/2014/main" xmlns="" id="{5A423C79-A478-4639-9814-CDD144BEC5D7}"/>
              </a:ext>
            </a:extLst>
          </p:cNvPr>
          <p:cNvGrpSpPr/>
          <p:nvPr/>
        </p:nvGrpSpPr>
        <p:grpSpPr>
          <a:xfrm>
            <a:off x="3486744" y="1513880"/>
            <a:ext cx="1371600" cy="1371600"/>
            <a:chOff x="9190858" y="1513882"/>
            <a:chExt cx="1371600" cy="137160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0F20FD4B-664C-46AE-8824-F04241F4C560}"/>
                </a:ext>
              </a:extLst>
            </p:cNvPr>
            <p:cNvSpPr/>
            <p:nvPr/>
          </p:nvSpPr>
          <p:spPr>
            <a:xfrm>
              <a:off x="9419458" y="2251831"/>
              <a:ext cx="914400" cy="433625"/>
            </a:xfrm>
            <a:custGeom>
              <a:avLst/>
              <a:gdLst>
                <a:gd name="connsiteX0" fmla="*/ 868680 w 914400"/>
                <a:gd name="connsiteY0" fmla="*/ 113586 h 433625"/>
                <a:gd name="connsiteX1" fmla="*/ 645795 w 914400"/>
                <a:gd name="connsiteY1" fmla="*/ 5001 h 433625"/>
                <a:gd name="connsiteX2" fmla="*/ 615791 w 914400"/>
                <a:gd name="connsiteY2" fmla="*/ 143 h 433625"/>
                <a:gd name="connsiteX3" fmla="*/ 575215 w 914400"/>
                <a:gd name="connsiteY3" fmla="*/ 122158 h 433625"/>
                <a:gd name="connsiteX4" fmla="*/ 566608 w 914400"/>
                <a:gd name="connsiteY4" fmla="*/ 126627 h 433625"/>
                <a:gd name="connsiteX5" fmla="*/ 563499 w 914400"/>
                <a:gd name="connsiteY5" fmla="*/ 124587 h 433625"/>
                <a:gd name="connsiteX6" fmla="*/ 457200 w 914400"/>
                <a:gd name="connsiteY6" fmla="*/ 19288 h 433625"/>
                <a:gd name="connsiteX7" fmla="*/ 351187 w 914400"/>
                <a:gd name="connsiteY7" fmla="*/ 124301 h 433625"/>
                <a:gd name="connsiteX8" fmla="*/ 341296 w 914400"/>
                <a:gd name="connsiteY8" fmla="*/ 124721 h 433625"/>
                <a:gd name="connsiteX9" fmla="*/ 339328 w 914400"/>
                <a:gd name="connsiteY9" fmla="*/ 121587 h 433625"/>
                <a:gd name="connsiteX10" fmla="*/ 303609 w 914400"/>
                <a:gd name="connsiteY10" fmla="*/ 0 h 433625"/>
                <a:gd name="connsiteX11" fmla="*/ 268605 w 914400"/>
                <a:gd name="connsiteY11" fmla="*/ 5001 h 433625"/>
                <a:gd name="connsiteX12" fmla="*/ 45720 w 914400"/>
                <a:gd name="connsiteY12" fmla="*/ 113586 h 433625"/>
                <a:gd name="connsiteX13" fmla="*/ 0 w 914400"/>
                <a:gd name="connsiteY13" fmla="*/ 205026 h 433625"/>
                <a:gd name="connsiteX14" fmla="*/ 0 w 914400"/>
                <a:gd name="connsiteY14" fmla="*/ 433626 h 433625"/>
                <a:gd name="connsiteX15" fmla="*/ 400050 w 914400"/>
                <a:gd name="connsiteY15" fmla="*/ 433626 h 433625"/>
                <a:gd name="connsiteX16" fmla="*/ 415909 w 914400"/>
                <a:gd name="connsiteY16" fmla="*/ 205026 h 433625"/>
                <a:gd name="connsiteX17" fmla="*/ 499062 w 914400"/>
                <a:gd name="connsiteY17" fmla="*/ 205026 h 433625"/>
                <a:gd name="connsiteX18" fmla="*/ 514350 w 914400"/>
                <a:gd name="connsiteY18" fmla="*/ 433626 h 433625"/>
                <a:gd name="connsiteX19" fmla="*/ 914400 w 914400"/>
                <a:gd name="connsiteY19" fmla="*/ 433626 h 433625"/>
                <a:gd name="connsiteX20" fmla="*/ 914400 w 914400"/>
                <a:gd name="connsiteY20" fmla="*/ 205026 h 433625"/>
                <a:gd name="connsiteX21" fmla="*/ 868680 w 914400"/>
                <a:gd name="connsiteY21" fmla="*/ 113586 h 433625"/>
                <a:gd name="connsiteX22" fmla="*/ 500063 w 914400"/>
                <a:gd name="connsiteY22" fmla="*/ 176451 h 433625"/>
                <a:gd name="connsiteX23" fmla="*/ 414338 w 914400"/>
                <a:gd name="connsiteY23" fmla="*/ 176451 h 433625"/>
                <a:gd name="connsiteX24" fmla="*/ 400050 w 914400"/>
                <a:gd name="connsiteY24" fmla="*/ 119301 h 433625"/>
                <a:gd name="connsiteX25" fmla="*/ 457200 w 914400"/>
                <a:gd name="connsiteY25" fmla="*/ 62151 h 433625"/>
                <a:gd name="connsiteX26" fmla="*/ 514350 w 914400"/>
                <a:gd name="connsiteY26" fmla="*/ 119301 h 433625"/>
                <a:gd name="connsiteX27" fmla="*/ 769382 w 914400"/>
                <a:gd name="connsiteY27" fmla="*/ 223599 h 433625"/>
                <a:gd name="connsiteX28" fmla="*/ 710375 w 914400"/>
                <a:gd name="connsiteY28" fmla="*/ 290751 h 433625"/>
                <a:gd name="connsiteX29" fmla="*/ 651510 w 914400"/>
                <a:gd name="connsiteY29" fmla="*/ 223599 h 433625"/>
                <a:gd name="connsiteX30" fmla="*/ 657511 w 914400"/>
                <a:gd name="connsiteY30" fmla="*/ 187023 h 433625"/>
                <a:gd name="connsiteX31" fmla="*/ 649367 w 914400"/>
                <a:gd name="connsiteY31" fmla="*/ 168735 h 433625"/>
                <a:gd name="connsiteX32" fmla="*/ 669512 w 914400"/>
                <a:gd name="connsiteY32" fmla="*/ 148590 h 433625"/>
                <a:gd name="connsiteX33" fmla="*/ 710375 w 914400"/>
                <a:gd name="connsiteY33" fmla="*/ 148590 h 433625"/>
                <a:gd name="connsiteX34" fmla="*/ 730663 w 914400"/>
                <a:gd name="connsiteY34" fmla="*/ 156305 h 433625"/>
                <a:gd name="connsiteX35" fmla="*/ 751237 w 914400"/>
                <a:gd name="connsiteY35" fmla="*/ 148304 h 433625"/>
                <a:gd name="connsiteX36" fmla="*/ 771525 w 914400"/>
                <a:gd name="connsiteY36" fmla="*/ 168735 h 433625"/>
                <a:gd name="connsiteX37" fmla="*/ 763381 w 914400"/>
                <a:gd name="connsiteY37" fmla="*/ 187023 h 433625"/>
                <a:gd name="connsiteX38" fmla="*/ 769525 w 914400"/>
                <a:gd name="connsiteY38" fmla="*/ 223599 h 43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14400" h="433625">
                  <a:moveTo>
                    <a:pt x="868680" y="113586"/>
                  </a:moveTo>
                  <a:cubicBezTo>
                    <a:pt x="805815" y="62151"/>
                    <a:pt x="725805" y="27861"/>
                    <a:pt x="645795" y="5001"/>
                  </a:cubicBezTo>
                  <a:cubicBezTo>
                    <a:pt x="636041" y="2112"/>
                    <a:pt x="625958" y="480"/>
                    <a:pt x="615791" y="143"/>
                  </a:cubicBezTo>
                  <a:lnTo>
                    <a:pt x="575215" y="122158"/>
                  </a:lnTo>
                  <a:cubicBezTo>
                    <a:pt x="574072" y="125769"/>
                    <a:pt x="570218" y="127770"/>
                    <a:pt x="566608" y="126627"/>
                  </a:cubicBezTo>
                  <a:cubicBezTo>
                    <a:pt x="565404" y="126247"/>
                    <a:pt x="564328" y="125540"/>
                    <a:pt x="563499" y="124587"/>
                  </a:cubicBezTo>
                  <a:lnTo>
                    <a:pt x="457200" y="19288"/>
                  </a:lnTo>
                  <a:lnTo>
                    <a:pt x="351187" y="124301"/>
                  </a:lnTo>
                  <a:cubicBezTo>
                    <a:pt x="348571" y="127149"/>
                    <a:pt x="344143" y="127337"/>
                    <a:pt x="341296" y="124721"/>
                  </a:cubicBezTo>
                  <a:cubicBezTo>
                    <a:pt x="340370" y="123871"/>
                    <a:pt x="339691" y="122790"/>
                    <a:pt x="339328" y="121587"/>
                  </a:cubicBezTo>
                  <a:lnTo>
                    <a:pt x="303609" y="0"/>
                  </a:lnTo>
                  <a:cubicBezTo>
                    <a:pt x="291784" y="261"/>
                    <a:pt x="280031" y="1940"/>
                    <a:pt x="268605" y="5001"/>
                  </a:cubicBezTo>
                  <a:cubicBezTo>
                    <a:pt x="188699" y="28318"/>
                    <a:pt x="113333" y="65035"/>
                    <a:pt x="45720" y="113586"/>
                  </a:cubicBezTo>
                  <a:cubicBezTo>
                    <a:pt x="17531" y="135661"/>
                    <a:pt x="746" y="169230"/>
                    <a:pt x="0" y="205026"/>
                  </a:cubicBezTo>
                  <a:lnTo>
                    <a:pt x="0" y="433626"/>
                  </a:lnTo>
                  <a:lnTo>
                    <a:pt x="400050" y="433626"/>
                  </a:lnTo>
                  <a:lnTo>
                    <a:pt x="415909" y="205026"/>
                  </a:lnTo>
                  <a:lnTo>
                    <a:pt x="499062" y="205026"/>
                  </a:lnTo>
                  <a:lnTo>
                    <a:pt x="514350" y="433626"/>
                  </a:lnTo>
                  <a:lnTo>
                    <a:pt x="914400" y="433626"/>
                  </a:lnTo>
                  <a:lnTo>
                    <a:pt x="914400" y="205026"/>
                  </a:lnTo>
                  <a:cubicBezTo>
                    <a:pt x="913654" y="169230"/>
                    <a:pt x="896869" y="135661"/>
                    <a:pt x="868680" y="113586"/>
                  </a:cubicBezTo>
                  <a:close/>
                  <a:moveTo>
                    <a:pt x="500063" y="176451"/>
                  </a:moveTo>
                  <a:lnTo>
                    <a:pt x="414338" y="176451"/>
                  </a:lnTo>
                  <a:lnTo>
                    <a:pt x="400050" y="119301"/>
                  </a:lnTo>
                  <a:lnTo>
                    <a:pt x="457200" y="62151"/>
                  </a:lnTo>
                  <a:lnTo>
                    <a:pt x="514350" y="119301"/>
                  </a:lnTo>
                  <a:close/>
                  <a:moveTo>
                    <a:pt x="769382" y="223599"/>
                  </a:moveTo>
                  <a:cubicBezTo>
                    <a:pt x="769382" y="274320"/>
                    <a:pt x="710375" y="290751"/>
                    <a:pt x="710375" y="290751"/>
                  </a:cubicBezTo>
                  <a:cubicBezTo>
                    <a:pt x="710375" y="290751"/>
                    <a:pt x="651510" y="274320"/>
                    <a:pt x="651510" y="223599"/>
                  </a:cubicBezTo>
                  <a:cubicBezTo>
                    <a:pt x="651510" y="203311"/>
                    <a:pt x="657511" y="203311"/>
                    <a:pt x="657511" y="187023"/>
                  </a:cubicBezTo>
                  <a:cubicBezTo>
                    <a:pt x="656486" y="180307"/>
                    <a:pt x="653673" y="173990"/>
                    <a:pt x="649367" y="168735"/>
                  </a:cubicBezTo>
                  <a:lnTo>
                    <a:pt x="669512" y="148590"/>
                  </a:lnTo>
                  <a:cubicBezTo>
                    <a:pt x="681108" y="159094"/>
                    <a:pt x="698779" y="159094"/>
                    <a:pt x="710375" y="148590"/>
                  </a:cubicBezTo>
                  <a:cubicBezTo>
                    <a:pt x="716000" y="153501"/>
                    <a:pt x="723196" y="156237"/>
                    <a:pt x="730663" y="156305"/>
                  </a:cubicBezTo>
                  <a:cubicBezTo>
                    <a:pt x="738285" y="156335"/>
                    <a:pt x="745638" y="153476"/>
                    <a:pt x="751237" y="148304"/>
                  </a:cubicBezTo>
                  <a:lnTo>
                    <a:pt x="771525" y="168735"/>
                  </a:lnTo>
                  <a:cubicBezTo>
                    <a:pt x="767283" y="174029"/>
                    <a:pt x="764477" y="180328"/>
                    <a:pt x="763381" y="187023"/>
                  </a:cubicBezTo>
                  <a:cubicBezTo>
                    <a:pt x="763381" y="203311"/>
                    <a:pt x="769525" y="203311"/>
                    <a:pt x="769525" y="223599"/>
                  </a:cubicBezTo>
                  <a:close/>
                </a:path>
              </a:pathLst>
            </a:custGeom>
            <a:solidFill>
              <a:srgbClr val="000000"/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0F044C5E-069C-44FD-81DA-EF297E9C051F}"/>
                </a:ext>
              </a:extLst>
            </p:cNvPr>
            <p:cNvSpPr/>
            <p:nvPr/>
          </p:nvSpPr>
          <p:spPr>
            <a:xfrm>
              <a:off x="9648014" y="1910503"/>
              <a:ext cx="457243" cy="274128"/>
            </a:xfrm>
            <a:custGeom>
              <a:avLst/>
              <a:gdLst>
                <a:gd name="connsiteX0" fmla="*/ 234073 w 457243"/>
                <a:gd name="connsiteY0" fmla="*/ 71437 h 274128"/>
                <a:gd name="connsiteX1" fmla="*/ 4615 w 457243"/>
                <a:gd name="connsiteY1" fmla="*/ 0 h 274128"/>
                <a:gd name="connsiteX2" fmla="*/ 183161 w 457243"/>
                <a:gd name="connsiteY2" fmla="*/ 269514 h 274128"/>
                <a:gd name="connsiteX3" fmla="*/ 452674 w 457243"/>
                <a:gd name="connsiteY3" fmla="*/ 90967 h 274128"/>
                <a:gd name="connsiteX4" fmla="*/ 457243 w 457243"/>
                <a:gd name="connsiteY4" fmla="*/ 46291 h 274128"/>
                <a:gd name="connsiteX5" fmla="*/ 453672 w 457243"/>
                <a:gd name="connsiteY5" fmla="*/ 7144 h 274128"/>
                <a:gd name="connsiteX6" fmla="*/ 234073 w 457243"/>
                <a:gd name="connsiteY6" fmla="*/ 71437 h 27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43" h="274128">
                  <a:moveTo>
                    <a:pt x="234073" y="71437"/>
                  </a:moveTo>
                  <a:cubicBezTo>
                    <a:pt x="152127" y="71350"/>
                    <a:pt x="72130" y="46444"/>
                    <a:pt x="4615" y="0"/>
                  </a:cubicBezTo>
                  <a:cubicBezTo>
                    <a:pt x="-20505" y="123728"/>
                    <a:pt x="59432" y="244393"/>
                    <a:pt x="183161" y="269514"/>
                  </a:cubicBezTo>
                  <a:cubicBezTo>
                    <a:pt x="306889" y="294633"/>
                    <a:pt x="427554" y="214695"/>
                    <a:pt x="452674" y="90967"/>
                  </a:cubicBezTo>
                  <a:cubicBezTo>
                    <a:pt x="455660" y="76261"/>
                    <a:pt x="457191" y="61298"/>
                    <a:pt x="457243" y="46291"/>
                  </a:cubicBezTo>
                  <a:cubicBezTo>
                    <a:pt x="457151" y="33166"/>
                    <a:pt x="455955" y="20070"/>
                    <a:pt x="453672" y="7144"/>
                  </a:cubicBezTo>
                  <a:cubicBezTo>
                    <a:pt x="388129" y="49139"/>
                    <a:pt x="311915" y="71452"/>
                    <a:pt x="234073" y="71437"/>
                  </a:cubicBezTo>
                  <a:close/>
                </a:path>
              </a:pathLst>
            </a:custGeom>
            <a:solidFill>
              <a:srgbClr val="000000"/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B312DCCD-611D-4228-8C72-81F40BE1D4B1}"/>
                </a:ext>
              </a:extLst>
            </p:cNvPr>
            <p:cNvSpPr/>
            <p:nvPr/>
          </p:nvSpPr>
          <p:spPr>
            <a:xfrm>
              <a:off x="9562394" y="1569002"/>
              <a:ext cx="642235" cy="370062"/>
            </a:xfrm>
            <a:custGeom>
              <a:avLst/>
              <a:gdLst>
                <a:gd name="connsiteX0" fmla="*/ 615730 w 642235"/>
                <a:gd name="connsiteY0" fmla="*/ 108042 h 370062"/>
                <a:gd name="connsiteX1" fmla="*/ 482142 w 642235"/>
                <a:gd name="connsiteY1" fmla="*/ 71466 h 370062"/>
                <a:gd name="connsiteX2" fmla="*/ 337981 w 642235"/>
                <a:gd name="connsiteY2" fmla="*/ 4172 h 370062"/>
                <a:gd name="connsiteX3" fmla="*/ 304834 w 642235"/>
                <a:gd name="connsiteY3" fmla="*/ 4172 h 370062"/>
                <a:gd name="connsiteX4" fmla="*/ 160673 w 642235"/>
                <a:gd name="connsiteY4" fmla="*/ 71466 h 370062"/>
                <a:gd name="connsiteX5" fmla="*/ 27085 w 642235"/>
                <a:gd name="connsiteY5" fmla="*/ 108042 h 370062"/>
                <a:gd name="connsiteX6" fmla="*/ 830 w 642235"/>
                <a:gd name="connsiteY6" fmla="*/ 149293 h 370062"/>
                <a:gd name="connsiteX7" fmla="*/ 10083 w 642235"/>
                <a:gd name="connsiteY7" fmla="*/ 166192 h 370062"/>
                <a:gd name="connsiteX8" fmla="*/ 67233 w 642235"/>
                <a:gd name="connsiteY8" fmla="*/ 223342 h 370062"/>
                <a:gd name="connsiteX9" fmla="*/ 67233 w 642235"/>
                <a:gd name="connsiteY9" fmla="*/ 242059 h 370062"/>
                <a:gd name="connsiteX10" fmla="*/ 93950 w 642235"/>
                <a:gd name="connsiteY10" fmla="*/ 292923 h 370062"/>
                <a:gd name="connsiteX11" fmla="*/ 112381 w 642235"/>
                <a:gd name="connsiteY11" fmla="*/ 305638 h 370062"/>
                <a:gd name="connsiteX12" fmla="*/ 516860 w 642235"/>
                <a:gd name="connsiteY12" fmla="*/ 311925 h 370062"/>
                <a:gd name="connsiteX13" fmla="*/ 546435 w 642235"/>
                <a:gd name="connsiteY13" fmla="*/ 292780 h 370062"/>
                <a:gd name="connsiteX14" fmla="*/ 575010 w 642235"/>
                <a:gd name="connsiteY14" fmla="*/ 240773 h 370062"/>
                <a:gd name="connsiteX15" fmla="*/ 575010 w 642235"/>
                <a:gd name="connsiteY15" fmla="*/ 223771 h 370062"/>
                <a:gd name="connsiteX16" fmla="*/ 632160 w 642235"/>
                <a:gd name="connsiteY16" fmla="*/ 166621 h 370062"/>
                <a:gd name="connsiteX17" fmla="*/ 632057 w 642235"/>
                <a:gd name="connsiteY17" fmla="*/ 117723 h 370062"/>
                <a:gd name="connsiteX18" fmla="*/ 615158 w 642235"/>
                <a:gd name="connsiteY18" fmla="*/ 108471 h 370062"/>
                <a:gd name="connsiteX19" fmla="*/ 372842 w 642235"/>
                <a:gd name="connsiteY19" fmla="*/ 169050 h 370062"/>
                <a:gd name="connsiteX20" fmla="*/ 320836 w 642235"/>
                <a:gd name="connsiteY20" fmla="*/ 228200 h 370062"/>
                <a:gd name="connsiteX21" fmla="*/ 268829 w 642235"/>
                <a:gd name="connsiteY21" fmla="*/ 169050 h 370062"/>
                <a:gd name="connsiteX22" fmla="*/ 274116 w 642235"/>
                <a:gd name="connsiteY22" fmla="*/ 136760 h 370062"/>
                <a:gd name="connsiteX23" fmla="*/ 266972 w 642235"/>
                <a:gd name="connsiteY23" fmla="*/ 120615 h 370062"/>
                <a:gd name="connsiteX24" fmla="*/ 285688 w 642235"/>
                <a:gd name="connsiteY24" fmla="*/ 102756 h 370062"/>
                <a:gd name="connsiteX25" fmla="*/ 303691 w 642235"/>
                <a:gd name="connsiteY25" fmla="*/ 109757 h 370062"/>
                <a:gd name="connsiteX26" fmla="*/ 321693 w 642235"/>
                <a:gd name="connsiteY26" fmla="*/ 103042 h 370062"/>
                <a:gd name="connsiteX27" fmla="*/ 339695 w 642235"/>
                <a:gd name="connsiteY27" fmla="*/ 109757 h 370062"/>
                <a:gd name="connsiteX28" fmla="*/ 357126 w 642235"/>
                <a:gd name="connsiteY28" fmla="*/ 102756 h 370062"/>
                <a:gd name="connsiteX29" fmla="*/ 374985 w 642235"/>
                <a:gd name="connsiteY29" fmla="*/ 120615 h 370062"/>
                <a:gd name="connsiteX30" fmla="*/ 367842 w 642235"/>
                <a:gd name="connsiteY30" fmla="*/ 136760 h 370062"/>
                <a:gd name="connsiteX31" fmla="*/ 373414 w 642235"/>
                <a:gd name="connsiteY31" fmla="*/ 169050 h 3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42235" h="370062">
                  <a:moveTo>
                    <a:pt x="615730" y="108042"/>
                  </a:moveTo>
                  <a:cubicBezTo>
                    <a:pt x="570453" y="98768"/>
                    <a:pt x="525829" y="86550"/>
                    <a:pt x="482142" y="71466"/>
                  </a:cubicBezTo>
                  <a:cubicBezTo>
                    <a:pt x="449995" y="59179"/>
                    <a:pt x="370413" y="21317"/>
                    <a:pt x="337981" y="4172"/>
                  </a:cubicBezTo>
                  <a:cubicBezTo>
                    <a:pt x="327632" y="-1391"/>
                    <a:pt x="315182" y="-1391"/>
                    <a:pt x="304834" y="4172"/>
                  </a:cubicBezTo>
                  <a:cubicBezTo>
                    <a:pt x="272401" y="21317"/>
                    <a:pt x="192820" y="59179"/>
                    <a:pt x="160673" y="71466"/>
                  </a:cubicBezTo>
                  <a:cubicBezTo>
                    <a:pt x="116986" y="86550"/>
                    <a:pt x="72362" y="98768"/>
                    <a:pt x="27085" y="108042"/>
                  </a:cubicBezTo>
                  <a:cubicBezTo>
                    <a:pt x="8444" y="112183"/>
                    <a:pt x="-3310" y="130652"/>
                    <a:pt x="830" y="149293"/>
                  </a:cubicBezTo>
                  <a:cubicBezTo>
                    <a:pt x="2250" y="155690"/>
                    <a:pt x="5459" y="161550"/>
                    <a:pt x="10083" y="166192"/>
                  </a:cubicBezTo>
                  <a:lnTo>
                    <a:pt x="67233" y="223342"/>
                  </a:lnTo>
                  <a:lnTo>
                    <a:pt x="67233" y="242059"/>
                  </a:lnTo>
                  <a:cubicBezTo>
                    <a:pt x="67248" y="262372"/>
                    <a:pt x="77234" y="281382"/>
                    <a:pt x="93950" y="292923"/>
                  </a:cubicBezTo>
                  <a:lnTo>
                    <a:pt x="112381" y="305638"/>
                  </a:lnTo>
                  <a:cubicBezTo>
                    <a:pt x="233576" y="389192"/>
                    <a:pt x="393126" y="391671"/>
                    <a:pt x="516860" y="311925"/>
                  </a:cubicBezTo>
                  <a:lnTo>
                    <a:pt x="546435" y="292780"/>
                  </a:lnTo>
                  <a:cubicBezTo>
                    <a:pt x="564195" y="281441"/>
                    <a:pt x="574963" y="261844"/>
                    <a:pt x="575010" y="240773"/>
                  </a:cubicBezTo>
                  <a:lnTo>
                    <a:pt x="575010" y="223771"/>
                  </a:lnTo>
                  <a:lnTo>
                    <a:pt x="632160" y="166621"/>
                  </a:lnTo>
                  <a:cubicBezTo>
                    <a:pt x="645635" y="153089"/>
                    <a:pt x="645588" y="131198"/>
                    <a:pt x="632057" y="117723"/>
                  </a:cubicBezTo>
                  <a:cubicBezTo>
                    <a:pt x="627414" y="113100"/>
                    <a:pt x="621555" y="109891"/>
                    <a:pt x="615158" y="108471"/>
                  </a:cubicBezTo>
                  <a:close/>
                  <a:moveTo>
                    <a:pt x="372842" y="169050"/>
                  </a:moveTo>
                  <a:cubicBezTo>
                    <a:pt x="372842" y="213770"/>
                    <a:pt x="320836" y="228200"/>
                    <a:pt x="320836" y="228200"/>
                  </a:cubicBezTo>
                  <a:cubicBezTo>
                    <a:pt x="320836" y="228200"/>
                    <a:pt x="268829" y="213913"/>
                    <a:pt x="268829" y="169050"/>
                  </a:cubicBezTo>
                  <a:cubicBezTo>
                    <a:pt x="268829" y="151048"/>
                    <a:pt x="274116" y="151048"/>
                    <a:pt x="274116" y="136760"/>
                  </a:cubicBezTo>
                  <a:cubicBezTo>
                    <a:pt x="273204" y="130841"/>
                    <a:pt x="270740" y="125270"/>
                    <a:pt x="266972" y="120615"/>
                  </a:cubicBezTo>
                  <a:lnTo>
                    <a:pt x="285688" y="102756"/>
                  </a:lnTo>
                  <a:cubicBezTo>
                    <a:pt x="290568" y="107315"/>
                    <a:pt x="297014" y="109821"/>
                    <a:pt x="303691" y="109757"/>
                  </a:cubicBezTo>
                  <a:cubicBezTo>
                    <a:pt x="310312" y="109801"/>
                    <a:pt x="316718" y="107411"/>
                    <a:pt x="321693" y="103042"/>
                  </a:cubicBezTo>
                  <a:cubicBezTo>
                    <a:pt x="326701" y="107355"/>
                    <a:pt x="333086" y="109737"/>
                    <a:pt x="339695" y="109757"/>
                  </a:cubicBezTo>
                  <a:cubicBezTo>
                    <a:pt x="346175" y="109677"/>
                    <a:pt x="352391" y="107179"/>
                    <a:pt x="357126" y="102756"/>
                  </a:cubicBezTo>
                  <a:lnTo>
                    <a:pt x="374985" y="120615"/>
                  </a:lnTo>
                  <a:cubicBezTo>
                    <a:pt x="371248" y="125289"/>
                    <a:pt x="368786" y="130851"/>
                    <a:pt x="367842" y="136760"/>
                  </a:cubicBezTo>
                  <a:cubicBezTo>
                    <a:pt x="368127" y="151048"/>
                    <a:pt x="373414" y="151048"/>
                    <a:pt x="373414" y="169050"/>
                  </a:cubicBezTo>
                  <a:close/>
                </a:path>
              </a:pathLst>
            </a:custGeom>
            <a:solidFill>
              <a:srgbClr val="000000"/>
            </a:solidFill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DFA3234E-8BBE-46E0-8E63-272EB2B5A90A}"/>
              </a:ext>
            </a:extLst>
          </p:cNvPr>
          <p:cNvSpPr/>
          <p:nvPr/>
        </p:nvSpPr>
        <p:spPr>
          <a:xfrm>
            <a:off x="3715344" y="2256100"/>
            <a:ext cx="914400" cy="433625"/>
          </a:xfrm>
          <a:custGeom>
            <a:avLst/>
            <a:gdLst>
              <a:gd name="connsiteX0" fmla="*/ 868680 w 914400"/>
              <a:gd name="connsiteY0" fmla="*/ 113586 h 433625"/>
              <a:gd name="connsiteX1" fmla="*/ 645795 w 914400"/>
              <a:gd name="connsiteY1" fmla="*/ 5001 h 433625"/>
              <a:gd name="connsiteX2" fmla="*/ 615791 w 914400"/>
              <a:gd name="connsiteY2" fmla="*/ 143 h 433625"/>
              <a:gd name="connsiteX3" fmla="*/ 575215 w 914400"/>
              <a:gd name="connsiteY3" fmla="*/ 122158 h 433625"/>
              <a:gd name="connsiteX4" fmla="*/ 566608 w 914400"/>
              <a:gd name="connsiteY4" fmla="*/ 126627 h 433625"/>
              <a:gd name="connsiteX5" fmla="*/ 563499 w 914400"/>
              <a:gd name="connsiteY5" fmla="*/ 124587 h 433625"/>
              <a:gd name="connsiteX6" fmla="*/ 457200 w 914400"/>
              <a:gd name="connsiteY6" fmla="*/ 19288 h 433625"/>
              <a:gd name="connsiteX7" fmla="*/ 351187 w 914400"/>
              <a:gd name="connsiteY7" fmla="*/ 124301 h 433625"/>
              <a:gd name="connsiteX8" fmla="*/ 341296 w 914400"/>
              <a:gd name="connsiteY8" fmla="*/ 124721 h 433625"/>
              <a:gd name="connsiteX9" fmla="*/ 339328 w 914400"/>
              <a:gd name="connsiteY9" fmla="*/ 121587 h 433625"/>
              <a:gd name="connsiteX10" fmla="*/ 303609 w 914400"/>
              <a:gd name="connsiteY10" fmla="*/ 0 h 433625"/>
              <a:gd name="connsiteX11" fmla="*/ 268605 w 914400"/>
              <a:gd name="connsiteY11" fmla="*/ 5001 h 433625"/>
              <a:gd name="connsiteX12" fmla="*/ 45720 w 914400"/>
              <a:gd name="connsiteY12" fmla="*/ 113586 h 433625"/>
              <a:gd name="connsiteX13" fmla="*/ 0 w 914400"/>
              <a:gd name="connsiteY13" fmla="*/ 205026 h 433625"/>
              <a:gd name="connsiteX14" fmla="*/ 0 w 914400"/>
              <a:gd name="connsiteY14" fmla="*/ 433626 h 433625"/>
              <a:gd name="connsiteX15" fmla="*/ 400050 w 914400"/>
              <a:gd name="connsiteY15" fmla="*/ 433626 h 433625"/>
              <a:gd name="connsiteX16" fmla="*/ 415909 w 914400"/>
              <a:gd name="connsiteY16" fmla="*/ 205026 h 433625"/>
              <a:gd name="connsiteX17" fmla="*/ 499062 w 914400"/>
              <a:gd name="connsiteY17" fmla="*/ 205026 h 433625"/>
              <a:gd name="connsiteX18" fmla="*/ 514350 w 914400"/>
              <a:gd name="connsiteY18" fmla="*/ 433626 h 433625"/>
              <a:gd name="connsiteX19" fmla="*/ 914400 w 914400"/>
              <a:gd name="connsiteY19" fmla="*/ 433626 h 433625"/>
              <a:gd name="connsiteX20" fmla="*/ 914400 w 914400"/>
              <a:gd name="connsiteY20" fmla="*/ 205026 h 433625"/>
              <a:gd name="connsiteX21" fmla="*/ 868680 w 914400"/>
              <a:gd name="connsiteY21" fmla="*/ 113586 h 433625"/>
              <a:gd name="connsiteX22" fmla="*/ 500063 w 914400"/>
              <a:gd name="connsiteY22" fmla="*/ 176451 h 433625"/>
              <a:gd name="connsiteX23" fmla="*/ 414338 w 914400"/>
              <a:gd name="connsiteY23" fmla="*/ 176451 h 433625"/>
              <a:gd name="connsiteX24" fmla="*/ 400050 w 914400"/>
              <a:gd name="connsiteY24" fmla="*/ 119301 h 433625"/>
              <a:gd name="connsiteX25" fmla="*/ 457200 w 914400"/>
              <a:gd name="connsiteY25" fmla="*/ 62151 h 433625"/>
              <a:gd name="connsiteX26" fmla="*/ 514350 w 914400"/>
              <a:gd name="connsiteY26" fmla="*/ 119301 h 433625"/>
              <a:gd name="connsiteX27" fmla="*/ 769382 w 914400"/>
              <a:gd name="connsiteY27" fmla="*/ 223599 h 433625"/>
              <a:gd name="connsiteX28" fmla="*/ 710375 w 914400"/>
              <a:gd name="connsiteY28" fmla="*/ 290751 h 433625"/>
              <a:gd name="connsiteX29" fmla="*/ 651510 w 914400"/>
              <a:gd name="connsiteY29" fmla="*/ 223599 h 433625"/>
              <a:gd name="connsiteX30" fmla="*/ 657511 w 914400"/>
              <a:gd name="connsiteY30" fmla="*/ 187023 h 433625"/>
              <a:gd name="connsiteX31" fmla="*/ 649367 w 914400"/>
              <a:gd name="connsiteY31" fmla="*/ 168735 h 433625"/>
              <a:gd name="connsiteX32" fmla="*/ 669512 w 914400"/>
              <a:gd name="connsiteY32" fmla="*/ 148590 h 433625"/>
              <a:gd name="connsiteX33" fmla="*/ 710375 w 914400"/>
              <a:gd name="connsiteY33" fmla="*/ 148590 h 433625"/>
              <a:gd name="connsiteX34" fmla="*/ 730663 w 914400"/>
              <a:gd name="connsiteY34" fmla="*/ 156305 h 433625"/>
              <a:gd name="connsiteX35" fmla="*/ 751237 w 914400"/>
              <a:gd name="connsiteY35" fmla="*/ 148304 h 433625"/>
              <a:gd name="connsiteX36" fmla="*/ 771525 w 914400"/>
              <a:gd name="connsiteY36" fmla="*/ 168735 h 433625"/>
              <a:gd name="connsiteX37" fmla="*/ 763381 w 914400"/>
              <a:gd name="connsiteY37" fmla="*/ 187023 h 433625"/>
              <a:gd name="connsiteX38" fmla="*/ 769525 w 914400"/>
              <a:gd name="connsiteY38" fmla="*/ 223599 h 4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14400" h="433625">
                <a:moveTo>
                  <a:pt x="868680" y="113586"/>
                </a:moveTo>
                <a:cubicBezTo>
                  <a:pt x="805815" y="62151"/>
                  <a:pt x="725805" y="27861"/>
                  <a:pt x="645795" y="5001"/>
                </a:cubicBezTo>
                <a:cubicBezTo>
                  <a:pt x="636041" y="2112"/>
                  <a:pt x="625958" y="480"/>
                  <a:pt x="615791" y="143"/>
                </a:cubicBezTo>
                <a:lnTo>
                  <a:pt x="575215" y="122158"/>
                </a:lnTo>
                <a:cubicBezTo>
                  <a:pt x="574072" y="125769"/>
                  <a:pt x="570218" y="127770"/>
                  <a:pt x="566608" y="126627"/>
                </a:cubicBezTo>
                <a:cubicBezTo>
                  <a:pt x="565404" y="126247"/>
                  <a:pt x="564328" y="125540"/>
                  <a:pt x="563499" y="124587"/>
                </a:cubicBezTo>
                <a:lnTo>
                  <a:pt x="457200" y="19288"/>
                </a:lnTo>
                <a:lnTo>
                  <a:pt x="351187" y="124301"/>
                </a:lnTo>
                <a:cubicBezTo>
                  <a:pt x="348571" y="127149"/>
                  <a:pt x="344143" y="127337"/>
                  <a:pt x="341296" y="124721"/>
                </a:cubicBezTo>
                <a:cubicBezTo>
                  <a:pt x="340370" y="123871"/>
                  <a:pt x="339691" y="122790"/>
                  <a:pt x="339328" y="121587"/>
                </a:cubicBezTo>
                <a:lnTo>
                  <a:pt x="303609" y="0"/>
                </a:lnTo>
                <a:cubicBezTo>
                  <a:pt x="291784" y="261"/>
                  <a:pt x="280031" y="1940"/>
                  <a:pt x="268605" y="5001"/>
                </a:cubicBezTo>
                <a:cubicBezTo>
                  <a:pt x="188699" y="28318"/>
                  <a:pt x="113333" y="65035"/>
                  <a:pt x="45720" y="113586"/>
                </a:cubicBezTo>
                <a:cubicBezTo>
                  <a:pt x="17531" y="135661"/>
                  <a:pt x="746" y="169230"/>
                  <a:pt x="0" y="205026"/>
                </a:cubicBezTo>
                <a:lnTo>
                  <a:pt x="0" y="433626"/>
                </a:lnTo>
                <a:lnTo>
                  <a:pt x="400050" y="433626"/>
                </a:lnTo>
                <a:lnTo>
                  <a:pt x="415909" y="205026"/>
                </a:lnTo>
                <a:lnTo>
                  <a:pt x="499062" y="205026"/>
                </a:lnTo>
                <a:lnTo>
                  <a:pt x="514350" y="433626"/>
                </a:lnTo>
                <a:lnTo>
                  <a:pt x="914400" y="433626"/>
                </a:lnTo>
                <a:lnTo>
                  <a:pt x="914400" y="205026"/>
                </a:lnTo>
                <a:cubicBezTo>
                  <a:pt x="913654" y="169230"/>
                  <a:pt x="896869" y="135661"/>
                  <a:pt x="868680" y="113586"/>
                </a:cubicBezTo>
                <a:close/>
                <a:moveTo>
                  <a:pt x="500063" y="176451"/>
                </a:moveTo>
                <a:lnTo>
                  <a:pt x="414338" y="176451"/>
                </a:lnTo>
                <a:lnTo>
                  <a:pt x="400050" y="119301"/>
                </a:lnTo>
                <a:lnTo>
                  <a:pt x="457200" y="62151"/>
                </a:lnTo>
                <a:lnTo>
                  <a:pt x="514350" y="119301"/>
                </a:lnTo>
                <a:close/>
                <a:moveTo>
                  <a:pt x="769382" y="223599"/>
                </a:moveTo>
                <a:cubicBezTo>
                  <a:pt x="769382" y="274320"/>
                  <a:pt x="710375" y="290751"/>
                  <a:pt x="710375" y="290751"/>
                </a:cubicBezTo>
                <a:cubicBezTo>
                  <a:pt x="710375" y="290751"/>
                  <a:pt x="651510" y="274320"/>
                  <a:pt x="651510" y="223599"/>
                </a:cubicBezTo>
                <a:cubicBezTo>
                  <a:pt x="651510" y="203311"/>
                  <a:pt x="657511" y="203311"/>
                  <a:pt x="657511" y="187023"/>
                </a:cubicBezTo>
                <a:cubicBezTo>
                  <a:pt x="656486" y="180307"/>
                  <a:pt x="653673" y="173990"/>
                  <a:pt x="649367" y="168735"/>
                </a:cubicBezTo>
                <a:lnTo>
                  <a:pt x="669512" y="148590"/>
                </a:lnTo>
                <a:cubicBezTo>
                  <a:pt x="681108" y="159094"/>
                  <a:pt x="698779" y="159094"/>
                  <a:pt x="710375" y="148590"/>
                </a:cubicBezTo>
                <a:cubicBezTo>
                  <a:pt x="716000" y="153501"/>
                  <a:pt x="723196" y="156237"/>
                  <a:pt x="730663" y="156305"/>
                </a:cubicBezTo>
                <a:cubicBezTo>
                  <a:pt x="738285" y="156335"/>
                  <a:pt x="745638" y="153476"/>
                  <a:pt x="751237" y="148304"/>
                </a:cubicBezTo>
                <a:lnTo>
                  <a:pt x="771525" y="168735"/>
                </a:lnTo>
                <a:cubicBezTo>
                  <a:pt x="767283" y="174029"/>
                  <a:pt x="764477" y="180328"/>
                  <a:pt x="763381" y="187023"/>
                </a:cubicBezTo>
                <a:cubicBezTo>
                  <a:pt x="763381" y="203311"/>
                  <a:pt x="769525" y="203311"/>
                  <a:pt x="769525" y="223599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8252335E-243B-4D45-805B-302FD90DC297}"/>
              </a:ext>
            </a:extLst>
          </p:cNvPr>
          <p:cNvSpPr/>
          <p:nvPr/>
        </p:nvSpPr>
        <p:spPr>
          <a:xfrm>
            <a:off x="3943900" y="1914772"/>
            <a:ext cx="457243" cy="274128"/>
          </a:xfrm>
          <a:custGeom>
            <a:avLst/>
            <a:gdLst>
              <a:gd name="connsiteX0" fmla="*/ 234073 w 457243"/>
              <a:gd name="connsiteY0" fmla="*/ 71437 h 274128"/>
              <a:gd name="connsiteX1" fmla="*/ 4615 w 457243"/>
              <a:gd name="connsiteY1" fmla="*/ 0 h 274128"/>
              <a:gd name="connsiteX2" fmla="*/ 183161 w 457243"/>
              <a:gd name="connsiteY2" fmla="*/ 269514 h 274128"/>
              <a:gd name="connsiteX3" fmla="*/ 452674 w 457243"/>
              <a:gd name="connsiteY3" fmla="*/ 90967 h 274128"/>
              <a:gd name="connsiteX4" fmla="*/ 457243 w 457243"/>
              <a:gd name="connsiteY4" fmla="*/ 46291 h 274128"/>
              <a:gd name="connsiteX5" fmla="*/ 453672 w 457243"/>
              <a:gd name="connsiteY5" fmla="*/ 7144 h 274128"/>
              <a:gd name="connsiteX6" fmla="*/ 234073 w 457243"/>
              <a:gd name="connsiteY6" fmla="*/ 71437 h 27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43" h="274128">
                <a:moveTo>
                  <a:pt x="234073" y="71437"/>
                </a:moveTo>
                <a:cubicBezTo>
                  <a:pt x="152127" y="71350"/>
                  <a:pt x="72130" y="46444"/>
                  <a:pt x="4615" y="0"/>
                </a:cubicBezTo>
                <a:cubicBezTo>
                  <a:pt x="-20505" y="123728"/>
                  <a:pt x="59432" y="244393"/>
                  <a:pt x="183161" y="269514"/>
                </a:cubicBezTo>
                <a:cubicBezTo>
                  <a:pt x="306889" y="294633"/>
                  <a:pt x="427554" y="214695"/>
                  <a:pt x="452674" y="90967"/>
                </a:cubicBezTo>
                <a:cubicBezTo>
                  <a:pt x="455660" y="76261"/>
                  <a:pt x="457191" y="61298"/>
                  <a:pt x="457243" y="46291"/>
                </a:cubicBezTo>
                <a:cubicBezTo>
                  <a:pt x="457151" y="33166"/>
                  <a:pt x="455955" y="20070"/>
                  <a:pt x="453672" y="7144"/>
                </a:cubicBezTo>
                <a:cubicBezTo>
                  <a:pt x="388129" y="49139"/>
                  <a:pt x="311915" y="71452"/>
                  <a:pt x="234073" y="71437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D6C85C0D-2600-42EC-AE3A-E4D713DC6407}"/>
              </a:ext>
            </a:extLst>
          </p:cNvPr>
          <p:cNvSpPr/>
          <p:nvPr/>
        </p:nvSpPr>
        <p:spPr>
          <a:xfrm>
            <a:off x="3858280" y="1573271"/>
            <a:ext cx="642235" cy="370062"/>
          </a:xfrm>
          <a:custGeom>
            <a:avLst/>
            <a:gdLst>
              <a:gd name="connsiteX0" fmla="*/ 615730 w 642235"/>
              <a:gd name="connsiteY0" fmla="*/ 108042 h 370062"/>
              <a:gd name="connsiteX1" fmla="*/ 482142 w 642235"/>
              <a:gd name="connsiteY1" fmla="*/ 71466 h 370062"/>
              <a:gd name="connsiteX2" fmla="*/ 337981 w 642235"/>
              <a:gd name="connsiteY2" fmla="*/ 4172 h 370062"/>
              <a:gd name="connsiteX3" fmla="*/ 304834 w 642235"/>
              <a:gd name="connsiteY3" fmla="*/ 4172 h 370062"/>
              <a:gd name="connsiteX4" fmla="*/ 160673 w 642235"/>
              <a:gd name="connsiteY4" fmla="*/ 71466 h 370062"/>
              <a:gd name="connsiteX5" fmla="*/ 27085 w 642235"/>
              <a:gd name="connsiteY5" fmla="*/ 108042 h 370062"/>
              <a:gd name="connsiteX6" fmla="*/ 830 w 642235"/>
              <a:gd name="connsiteY6" fmla="*/ 149293 h 370062"/>
              <a:gd name="connsiteX7" fmla="*/ 10083 w 642235"/>
              <a:gd name="connsiteY7" fmla="*/ 166192 h 370062"/>
              <a:gd name="connsiteX8" fmla="*/ 67233 w 642235"/>
              <a:gd name="connsiteY8" fmla="*/ 223342 h 370062"/>
              <a:gd name="connsiteX9" fmla="*/ 67233 w 642235"/>
              <a:gd name="connsiteY9" fmla="*/ 242059 h 370062"/>
              <a:gd name="connsiteX10" fmla="*/ 93950 w 642235"/>
              <a:gd name="connsiteY10" fmla="*/ 292923 h 370062"/>
              <a:gd name="connsiteX11" fmla="*/ 112381 w 642235"/>
              <a:gd name="connsiteY11" fmla="*/ 305638 h 370062"/>
              <a:gd name="connsiteX12" fmla="*/ 516860 w 642235"/>
              <a:gd name="connsiteY12" fmla="*/ 311925 h 370062"/>
              <a:gd name="connsiteX13" fmla="*/ 546435 w 642235"/>
              <a:gd name="connsiteY13" fmla="*/ 292780 h 370062"/>
              <a:gd name="connsiteX14" fmla="*/ 575010 w 642235"/>
              <a:gd name="connsiteY14" fmla="*/ 240773 h 370062"/>
              <a:gd name="connsiteX15" fmla="*/ 575010 w 642235"/>
              <a:gd name="connsiteY15" fmla="*/ 223771 h 370062"/>
              <a:gd name="connsiteX16" fmla="*/ 632160 w 642235"/>
              <a:gd name="connsiteY16" fmla="*/ 166621 h 370062"/>
              <a:gd name="connsiteX17" fmla="*/ 632057 w 642235"/>
              <a:gd name="connsiteY17" fmla="*/ 117723 h 370062"/>
              <a:gd name="connsiteX18" fmla="*/ 615158 w 642235"/>
              <a:gd name="connsiteY18" fmla="*/ 108471 h 370062"/>
              <a:gd name="connsiteX19" fmla="*/ 372842 w 642235"/>
              <a:gd name="connsiteY19" fmla="*/ 169050 h 370062"/>
              <a:gd name="connsiteX20" fmla="*/ 320836 w 642235"/>
              <a:gd name="connsiteY20" fmla="*/ 228200 h 370062"/>
              <a:gd name="connsiteX21" fmla="*/ 268829 w 642235"/>
              <a:gd name="connsiteY21" fmla="*/ 169050 h 370062"/>
              <a:gd name="connsiteX22" fmla="*/ 274116 w 642235"/>
              <a:gd name="connsiteY22" fmla="*/ 136760 h 370062"/>
              <a:gd name="connsiteX23" fmla="*/ 266972 w 642235"/>
              <a:gd name="connsiteY23" fmla="*/ 120615 h 370062"/>
              <a:gd name="connsiteX24" fmla="*/ 285688 w 642235"/>
              <a:gd name="connsiteY24" fmla="*/ 102756 h 370062"/>
              <a:gd name="connsiteX25" fmla="*/ 303691 w 642235"/>
              <a:gd name="connsiteY25" fmla="*/ 109757 h 370062"/>
              <a:gd name="connsiteX26" fmla="*/ 321693 w 642235"/>
              <a:gd name="connsiteY26" fmla="*/ 103042 h 370062"/>
              <a:gd name="connsiteX27" fmla="*/ 339695 w 642235"/>
              <a:gd name="connsiteY27" fmla="*/ 109757 h 370062"/>
              <a:gd name="connsiteX28" fmla="*/ 357126 w 642235"/>
              <a:gd name="connsiteY28" fmla="*/ 102756 h 370062"/>
              <a:gd name="connsiteX29" fmla="*/ 374985 w 642235"/>
              <a:gd name="connsiteY29" fmla="*/ 120615 h 370062"/>
              <a:gd name="connsiteX30" fmla="*/ 367842 w 642235"/>
              <a:gd name="connsiteY30" fmla="*/ 136760 h 370062"/>
              <a:gd name="connsiteX31" fmla="*/ 373414 w 642235"/>
              <a:gd name="connsiteY31" fmla="*/ 169050 h 37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2235" h="370062">
                <a:moveTo>
                  <a:pt x="615730" y="108042"/>
                </a:moveTo>
                <a:cubicBezTo>
                  <a:pt x="570453" y="98768"/>
                  <a:pt x="525829" y="86550"/>
                  <a:pt x="482142" y="71466"/>
                </a:cubicBezTo>
                <a:cubicBezTo>
                  <a:pt x="449995" y="59179"/>
                  <a:pt x="370413" y="21317"/>
                  <a:pt x="337981" y="4172"/>
                </a:cubicBezTo>
                <a:cubicBezTo>
                  <a:pt x="327632" y="-1391"/>
                  <a:pt x="315182" y="-1391"/>
                  <a:pt x="304834" y="4172"/>
                </a:cubicBezTo>
                <a:cubicBezTo>
                  <a:pt x="272401" y="21317"/>
                  <a:pt x="192820" y="59179"/>
                  <a:pt x="160673" y="71466"/>
                </a:cubicBezTo>
                <a:cubicBezTo>
                  <a:pt x="116986" y="86550"/>
                  <a:pt x="72362" y="98768"/>
                  <a:pt x="27085" y="108042"/>
                </a:cubicBezTo>
                <a:cubicBezTo>
                  <a:pt x="8444" y="112183"/>
                  <a:pt x="-3310" y="130652"/>
                  <a:pt x="830" y="149293"/>
                </a:cubicBezTo>
                <a:cubicBezTo>
                  <a:pt x="2250" y="155690"/>
                  <a:pt x="5459" y="161550"/>
                  <a:pt x="10083" y="166192"/>
                </a:cubicBezTo>
                <a:lnTo>
                  <a:pt x="67233" y="223342"/>
                </a:lnTo>
                <a:lnTo>
                  <a:pt x="67233" y="242059"/>
                </a:lnTo>
                <a:cubicBezTo>
                  <a:pt x="67248" y="262372"/>
                  <a:pt x="77234" y="281382"/>
                  <a:pt x="93950" y="292923"/>
                </a:cubicBezTo>
                <a:lnTo>
                  <a:pt x="112381" y="305638"/>
                </a:lnTo>
                <a:cubicBezTo>
                  <a:pt x="233576" y="389192"/>
                  <a:pt x="393126" y="391671"/>
                  <a:pt x="516860" y="311925"/>
                </a:cubicBezTo>
                <a:lnTo>
                  <a:pt x="546435" y="292780"/>
                </a:lnTo>
                <a:cubicBezTo>
                  <a:pt x="564195" y="281441"/>
                  <a:pt x="574963" y="261844"/>
                  <a:pt x="575010" y="240773"/>
                </a:cubicBezTo>
                <a:lnTo>
                  <a:pt x="575010" y="223771"/>
                </a:lnTo>
                <a:lnTo>
                  <a:pt x="632160" y="166621"/>
                </a:lnTo>
                <a:cubicBezTo>
                  <a:pt x="645635" y="153089"/>
                  <a:pt x="645588" y="131198"/>
                  <a:pt x="632057" y="117723"/>
                </a:cubicBezTo>
                <a:cubicBezTo>
                  <a:pt x="627414" y="113100"/>
                  <a:pt x="621555" y="109891"/>
                  <a:pt x="615158" y="108471"/>
                </a:cubicBezTo>
                <a:close/>
                <a:moveTo>
                  <a:pt x="372842" y="169050"/>
                </a:moveTo>
                <a:cubicBezTo>
                  <a:pt x="372842" y="213770"/>
                  <a:pt x="320836" y="228200"/>
                  <a:pt x="320836" y="228200"/>
                </a:cubicBezTo>
                <a:cubicBezTo>
                  <a:pt x="320836" y="228200"/>
                  <a:pt x="268829" y="213913"/>
                  <a:pt x="268829" y="169050"/>
                </a:cubicBezTo>
                <a:cubicBezTo>
                  <a:pt x="268829" y="151048"/>
                  <a:pt x="274116" y="151048"/>
                  <a:pt x="274116" y="136760"/>
                </a:cubicBezTo>
                <a:cubicBezTo>
                  <a:pt x="273204" y="130841"/>
                  <a:pt x="270740" y="125270"/>
                  <a:pt x="266972" y="120615"/>
                </a:cubicBezTo>
                <a:lnTo>
                  <a:pt x="285688" y="102756"/>
                </a:lnTo>
                <a:cubicBezTo>
                  <a:pt x="290568" y="107315"/>
                  <a:pt x="297014" y="109821"/>
                  <a:pt x="303691" y="109757"/>
                </a:cubicBezTo>
                <a:cubicBezTo>
                  <a:pt x="310312" y="109801"/>
                  <a:pt x="316718" y="107411"/>
                  <a:pt x="321693" y="103042"/>
                </a:cubicBezTo>
                <a:cubicBezTo>
                  <a:pt x="326701" y="107355"/>
                  <a:pt x="333086" y="109737"/>
                  <a:pt x="339695" y="109757"/>
                </a:cubicBezTo>
                <a:cubicBezTo>
                  <a:pt x="346175" y="109677"/>
                  <a:pt x="352391" y="107179"/>
                  <a:pt x="357126" y="102756"/>
                </a:cubicBezTo>
                <a:lnTo>
                  <a:pt x="374985" y="120615"/>
                </a:lnTo>
                <a:cubicBezTo>
                  <a:pt x="371248" y="125289"/>
                  <a:pt x="368786" y="130851"/>
                  <a:pt x="367842" y="136760"/>
                </a:cubicBezTo>
                <a:cubicBezTo>
                  <a:pt x="368127" y="151048"/>
                  <a:pt x="373414" y="151048"/>
                  <a:pt x="373414" y="169050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xmlns="" id="{F89FEA69-BF94-40BC-BC97-6CA50A60D4EC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실행 단추: 비어 있음 42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581C9A5C-92F5-4D38-8EFD-7A9541157AB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학습 관리</a:t>
            </a:r>
          </a:p>
        </p:txBody>
      </p:sp>
      <p:sp>
        <p:nvSpPr>
          <p:cNvPr id="44" name="실행 단추: 비어 있음 43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01A08E92-6332-4378-A353-1BAA2D6872F6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</a:t>
            </a:r>
            <a:r>
              <a:rPr lang="ko-KR" altLang="en-US" b="1" dirty="0">
                <a:solidFill>
                  <a:schemeClr val="tx1"/>
                </a:solidFill>
              </a:rPr>
              <a:t>수강 상담 이력</a:t>
            </a:r>
          </a:p>
        </p:txBody>
      </p:sp>
      <p:sp>
        <p:nvSpPr>
          <p:cNvPr id="45" name="실행 단추: 비어 있음 44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533024B8-666E-4557-A0BE-455CB7D5E02E}"/>
              </a:ext>
            </a:extLst>
          </p:cNvPr>
          <p:cNvSpPr/>
          <p:nvPr/>
        </p:nvSpPr>
        <p:spPr>
          <a:xfrm>
            <a:off x="6258295" y="2921329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2. </a:t>
            </a:r>
            <a:r>
              <a:rPr lang="ko-KR" altLang="en-US" b="1" dirty="0">
                <a:solidFill>
                  <a:schemeClr val="tx1"/>
                </a:solidFill>
              </a:rPr>
              <a:t>강의 관리</a:t>
            </a:r>
          </a:p>
        </p:txBody>
      </p:sp>
      <p:sp>
        <p:nvSpPr>
          <p:cNvPr id="46" name="실행 단추: 비어 있음 4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D790C509-B22C-4C17-B979-7D687A3EFCD4}"/>
              </a:ext>
            </a:extLst>
          </p:cNvPr>
          <p:cNvSpPr/>
          <p:nvPr/>
        </p:nvSpPr>
        <p:spPr>
          <a:xfrm>
            <a:off x="6270171" y="4096986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3. </a:t>
            </a:r>
            <a:r>
              <a:rPr lang="ko-KR" altLang="en-US" b="1" dirty="0">
                <a:solidFill>
                  <a:schemeClr val="tx1"/>
                </a:solidFill>
              </a:rPr>
              <a:t>설문 조사 관리</a:t>
            </a:r>
          </a:p>
        </p:txBody>
      </p:sp>
      <p:sp>
        <p:nvSpPr>
          <p:cNvPr id="47" name="실행 단추: 비어 있음 46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B5E5B082-3B8A-4E8A-A6DE-233591521B7B}"/>
              </a:ext>
            </a:extLst>
          </p:cNvPr>
          <p:cNvSpPr/>
          <p:nvPr/>
        </p:nvSpPr>
        <p:spPr>
          <a:xfrm>
            <a:off x="6270171" y="5337958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4. </a:t>
            </a:r>
            <a:r>
              <a:rPr lang="ko-KR" altLang="en-US" b="1" dirty="0">
                <a:solidFill>
                  <a:schemeClr val="tx1"/>
                </a:solidFill>
              </a:rPr>
              <a:t>시험 대상자 관리</a:t>
            </a:r>
          </a:p>
        </p:txBody>
      </p:sp>
      <p:sp>
        <p:nvSpPr>
          <p:cNvPr id="48" name="실행 단추: 비어 있음 47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796F25-B3A3-45AD-95A4-7A4A481C8460}"/>
              </a:ext>
            </a:extLst>
          </p:cNvPr>
          <p:cNvSpPr/>
          <p:nvPr/>
        </p:nvSpPr>
        <p:spPr>
          <a:xfrm>
            <a:off x="783771" y="835541"/>
            <a:ext cx="4714504" cy="2434441"/>
          </a:xfrm>
          <a:prstGeom prst="actionButtonBlank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52" name="실행 단추: 비어 있음 5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5EB85E8-0384-4DB7-908B-48181037F7F1}"/>
              </a:ext>
            </a:extLst>
          </p:cNvPr>
          <p:cNvSpPr/>
          <p:nvPr/>
        </p:nvSpPr>
        <p:spPr>
          <a:xfrm>
            <a:off x="783772" y="835541"/>
            <a:ext cx="4714504" cy="2434441"/>
          </a:xfrm>
          <a:prstGeom prst="actionButtonBlank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xmlns="" id="{55D902B8-5799-4666-9F7C-34A6AA57B0D5}"/>
              </a:ext>
            </a:extLst>
          </p:cNvPr>
          <p:cNvSpPr/>
          <p:nvPr/>
        </p:nvSpPr>
        <p:spPr>
          <a:xfrm>
            <a:off x="3715345" y="2256100"/>
            <a:ext cx="914400" cy="433625"/>
          </a:xfrm>
          <a:custGeom>
            <a:avLst/>
            <a:gdLst>
              <a:gd name="connsiteX0" fmla="*/ 868680 w 914400"/>
              <a:gd name="connsiteY0" fmla="*/ 113586 h 433625"/>
              <a:gd name="connsiteX1" fmla="*/ 645795 w 914400"/>
              <a:gd name="connsiteY1" fmla="*/ 5001 h 433625"/>
              <a:gd name="connsiteX2" fmla="*/ 615791 w 914400"/>
              <a:gd name="connsiteY2" fmla="*/ 143 h 433625"/>
              <a:gd name="connsiteX3" fmla="*/ 575215 w 914400"/>
              <a:gd name="connsiteY3" fmla="*/ 122158 h 433625"/>
              <a:gd name="connsiteX4" fmla="*/ 566608 w 914400"/>
              <a:gd name="connsiteY4" fmla="*/ 126627 h 433625"/>
              <a:gd name="connsiteX5" fmla="*/ 563499 w 914400"/>
              <a:gd name="connsiteY5" fmla="*/ 124587 h 433625"/>
              <a:gd name="connsiteX6" fmla="*/ 457200 w 914400"/>
              <a:gd name="connsiteY6" fmla="*/ 19288 h 433625"/>
              <a:gd name="connsiteX7" fmla="*/ 351187 w 914400"/>
              <a:gd name="connsiteY7" fmla="*/ 124301 h 433625"/>
              <a:gd name="connsiteX8" fmla="*/ 341296 w 914400"/>
              <a:gd name="connsiteY8" fmla="*/ 124721 h 433625"/>
              <a:gd name="connsiteX9" fmla="*/ 339328 w 914400"/>
              <a:gd name="connsiteY9" fmla="*/ 121587 h 433625"/>
              <a:gd name="connsiteX10" fmla="*/ 303609 w 914400"/>
              <a:gd name="connsiteY10" fmla="*/ 0 h 433625"/>
              <a:gd name="connsiteX11" fmla="*/ 268605 w 914400"/>
              <a:gd name="connsiteY11" fmla="*/ 5001 h 433625"/>
              <a:gd name="connsiteX12" fmla="*/ 45720 w 914400"/>
              <a:gd name="connsiteY12" fmla="*/ 113586 h 433625"/>
              <a:gd name="connsiteX13" fmla="*/ 0 w 914400"/>
              <a:gd name="connsiteY13" fmla="*/ 205026 h 433625"/>
              <a:gd name="connsiteX14" fmla="*/ 0 w 914400"/>
              <a:gd name="connsiteY14" fmla="*/ 433626 h 433625"/>
              <a:gd name="connsiteX15" fmla="*/ 400050 w 914400"/>
              <a:gd name="connsiteY15" fmla="*/ 433626 h 433625"/>
              <a:gd name="connsiteX16" fmla="*/ 415909 w 914400"/>
              <a:gd name="connsiteY16" fmla="*/ 205026 h 433625"/>
              <a:gd name="connsiteX17" fmla="*/ 499062 w 914400"/>
              <a:gd name="connsiteY17" fmla="*/ 205026 h 433625"/>
              <a:gd name="connsiteX18" fmla="*/ 514350 w 914400"/>
              <a:gd name="connsiteY18" fmla="*/ 433626 h 433625"/>
              <a:gd name="connsiteX19" fmla="*/ 914400 w 914400"/>
              <a:gd name="connsiteY19" fmla="*/ 433626 h 433625"/>
              <a:gd name="connsiteX20" fmla="*/ 914400 w 914400"/>
              <a:gd name="connsiteY20" fmla="*/ 205026 h 433625"/>
              <a:gd name="connsiteX21" fmla="*/ 868680 w 914400"/>
              <a:gd name="connsiteY21" fmla="*/ 113586 h 433625"/>
              <a:gd name="connsiteX22" fmla="*/ 500063 w 914400"/>
              <a:gd name="connsiteY22" fmla="*/ 176451 h 433625"/>
              <a:gd name="connsiteX23" fmla="*/ 414338 w 914400"/>
              <a:gd name="connsiteY23" fmla="*/ 176451 h 433625"/>
              <a:gd name="connsiteX24" fmla="*/ 400050 w 914400"/>
              <a:gd name="connsiteY24" fmla="*/ 119301 h 433625"/>
              <a:gd name="connsiteX25" fmla="*/ 457200 w 914400"/>
              <a:gd name="connsiteY25" fmla="*/ 62151 h 433625"/>
              <a:gd name="connsiteX26" fmla="*/ 514350 w 914400"/>
              <a:gd name="connsiteY26" fmla="*/ 119301 h 433625"/>
              <a:gd name="connsiteX27" fmla="*/ 769382 w 914400"/>
              <a:gd name="connsiteY27" fmla="*/ 223599 h 433625"/>
              <a:gd name="connsiteX28" fmla="*/ 710375 w 914400"/>
              <a:gd name="connsiteY28" fmla="*/ 290751 h 433625"/>
              <a:gd name="connsiteX29" fmla="*/ 651510 w 914400"/>
              <a:gd name="connsiteY29" fmla="*/ 223599 h 433625"/>
              <a:gd name="connsiteX30" fmla="*/ 657511 w 914400"/>
              <a:gd name="connsiteY30" fmla="*/ 187023 h 433625"/>
              <a:gd name="connsiteX31" fmla="*/ 649367 w 914400"/>
              <a:gd name="connsiteY31" fmla="*/ 168735 h 433625"/>
              <a:gd name="connsiteX32" fmla="*/ 669512 w 914400"/>
              <a:gd name="connsiteY32" fmla="*/ 148590 h 433625"/>
              <a:gd name="connsiteX33" fmla="*/ 710375 w 914400"/>
              <a:gd name="connsiteY33" fmla="*/ 148590 h 433625"/>
              <a:gd name="connsiteX34" fmla="*/ 730663 w 914400"/>
              <a:gd name="connsiteY34" fmla="*/ 156305 h 433625"/>
              <a:gd name="connsiteX35" fmla="*/ 751237 w 914400"/>
              <a:gd name="connsiteY35" fmla="*/ 148304 h 433625"/>
              <a:gd name="connsiteX36" fmla="*/ 771525 w 914400"/>
              <a:gd name="connsiteY36" fmla="*/ 168735 h 433625"/>
              <a:gd name="connsiteX37" fmla="*/ 763381 w 914400"/>
              <a:gd name="connsiteY37" fmla="*/ 187023 h 433625"/>
              <a:gd name="connsiteX38" fmla="*/ 769525 w 914400"/>
              <a:gd name="connsiteY38" fmla="*/ 223599 h 4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14400" h="433625">
                <a:moveTo>
                  <a:pt x="868680" y="113586"/>
                </a:moveTo>
                <a:cubicBezTo>
                  <a:pt x="805815" y="62151"/>
                  <a:pt x="725805" y="27861"/>
                  <a:pt x="645795" y="5001"/>
                </a:cubicBezTo>
                <a:cubicBezTo>
                  <a:pt x="636041" y="2112"/>
                  <a:pt x="625958" y="480"/>
                  <a:pt x="615791" y="143"/>
                </a:cubicBezTo>
                <a:lnTo>
                  <a:pt x="575215" y="122158"/>
                </a:lnTo>
                <a:cubicBezTo>
                  <a:pt x="574072" y="125769"/>
                  <a:pt x="570218" y="127770"/>
                  <a:pt x="566608" y="126627"/>
                </a:cubicBezTo>
                <a:cubicBezTo>
                  <a:pt x="565404" y="126247"/>
                  <a:pt x="564328" y="125540"/>
                  <a:pt x="563499" y="124587"/>
                </a:cubicBezTo>
                <a:lnTo>
                  <a:pt x="457200" y="19288"/>
                </a:lnTo>
                <a:lnTo>
                  <a:pt x="351187" y="124301"/>
                </a:lnTo>
                <a:cubicBezTo>
                  <a:pt x="348571" y="127149"/>
                  <a:pt x="344143" y="127337"/>
                  <a:pt x="341296" y="124721"/>
                </a:cubicBezTo>
                <a:cubicBezTo>
                  <a:pt x="340370" y="123871"/>
                  <a:pt x="339691" y="122790"/>
                  <a:pt x="339328" y="121587"/>
                </a:cubicBezTo>
                <a:lnTo>
                  <a:pt x="303609" y="0"/>
                </a:lnTo>
                <a:cubicBezTo>
                  <a:pt x="291784" y="261"/>
                  <a:pt x="280031" y="1940"/>
                  <a:pt x="268605" y="5001"/>
                </a:cubicBezTo>
                <a:cubicBezTo>
                  <a:pt x="188699" y="28318"/>
                  <a:pt x="113333" y="65035"/>
                  <a:pt x="45720" y="113586"/>
                </a:cubicBezTo>
                <a:cubicBezTo>
                  <a:pt x="17531" y="135661"/>
                  <a:pt x="746" y="169230"/>
                  <a:pt x="0" y="205026"/>
                </a:cubicBezTo>
                <a:lnTo>
                  <a:pt x="0" y="433626"/>
                </a:lnTo>
                <a:lnTo>
                  <a:pt x="400050" y="433626"/>
                </a:lnTo>
                <a:lnTo>
                  <a:pt x="415909" y="205026"/>
                </a:lnTo>
                <a:lnTo>
                  <a:pt x="499062" y="205026"/>
                </a:lnTo>
                <a:lnTo>
                  <a:pt x="514350" y="433626"/>
                </a:lnTo>
                <a:lnTo>
                  <a:pt x="914400" y="433626"/>
                </a:lnTo>
                <a:lnTo>
                  <a:pt x="914400" y="205026"/>
                </a:lnTo>
                <a:cubicBezTo>
                  <a:pt x="913654" y="169230"/>
                  <a:pt x="896869" y="135661"/>
                  <a:pt x="868680" y="113586"/>
                </a:cubicBezTo>
                <a:close/>
                <a:moveTo>
                  <a:pt x="500063" y="176451"/>
                </a:moveTo>
                <a:lnTo>
                  <a:pt x="414338" y="176451"/>
                </a:lnTo>
                <a:lnTo>
                  <a:pt x="400050" y="119301"/>
                </a:lnTo>
                <a:lnTo>
                  <a:pt x="457200" y="62151"/>
                </a:lnTo>
                <a:lnTo>
                  <a:pt x="514350" y="119301"/>
                </a:lnTo>
                <a:close/>
                <a:moveTo>
                  <a:pt x="769382" y="223599"/>
                </a:moveTo>
                <a:cubicBezTo>
                  <a:pt x="769382" y="274320"/>
                  <a:pt x="710375" y="290751"/>
                  <a:pt x="710375" y="290751"/>
                </a:cubicBezTo>
                <a:cubicBezTo>
                  <a:pt x="710375" y="290751"/>
                  <a:pt x="651510" y="274320"/>
                  <a:pt x="651510" y="223599"/>
                </a:cubicBezTo>
                <a:cubicBezTo>
                  <a:pt x="651510" y="203311"/>
                  <a:pt x="657511" y="203311"/>
                  <a:pt x="657511" y="187023"/>
                </a:cubicBezTo>
                <a:cubicBezTo>
                  <a:pt x="656486" y="180307"/>
                  <a:pt x="653673" y="173990"/>
                  <a:pt x="649367" y="168735"/>
                </a:cubicBezTo>
                <a:lnTo>
                  <a:pt x="669512" y="148590"/>
                </a:lnTo>
                <a:cubicBezTo>
                  <a:pt x="681108" y="159094"/>
                  <a:pt x="698779" y="159094"/>
                  <a:pt x="710375" y="148590"/>
                </a:cubicBezTo>
                <a:cubicBezTo>
                  <a:pt x="716000" y="153501"/>
                  <a:pt x="723196" y="156237"/>
                  <a:pt x="730663" y="156305"/>
                </a:cubicBezTo>
                <a:cubicBezTo>
                  <a:pt x="738285" y="156335"/>
                  <a:pt x="745638" y="153476"/>
                  <a:pt x="751237" y="148304"/>
                </a:cubicBezTo>
                <a:lnTo>
                  <a:pt x="771525" y="168735"/>
                </a:lnTo>
                <a:cubicBezTo>
                  <a:pt x="767283" y="174029"/>
                  <a:pt x="764477" y="180328"/>
                  <a:pt x="763381" y="187023"/>
                </a:cubicBezTo>
                <a:cubicBezTo>
                  <a:pt x="763381" y="203311"/>
                  <a:pt x="769525" y="203311"/>
                  <a:pt x="769525" y="223599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xmlns="" id="{D1171A29-4BD9-44EC-9295-921378877A4F}"/>
              </a:ext>
            </a:extLst>
          </p:cNvPr>
          <p:cNvSpPr/>
          <p:nvPr/>
        </p:nvSpPr>
        <p:spPr>
          <a:xfrm>
            <a:off x="3943901" y="1914772"/>
            <a:ext cx="457243" cy="274128"/>
          </a:xfrm>
          <a:custGeom>
            <a:avLst/>
            <a:gdLst>
              <a:gd name="connsiteX0" fmla="*/ 234073 w 457243"/>
              <a:gd name="connsiteY0" fmla="*/ 71437 h 274128"/>
              <a:gd name="connsiteX1" fmla="*/ 4615 w 457243"/>
              <a:gd name="connsiteY1" fmla="*/ 0 h 274128"/>
              <a:gd name="connsiteX2" fmla="*/ 183161 w 457243"/>
              <a:gd name="connsiteY2" fmla="*/ 269514 h 274128"/>
              <a:gd name="connsiteX3" fmla="*/ 452674 w 457243"/>
              <a:gd name="connsiteY3" fmla="*/ 90967 h 274128"/>
              <a:gd name="connsiteX4" fmla="*/ 457243 w 457243"/>
              <a:gd name="connsiteY4" fmla="*/ 46291 h 274128"/>
              <a:gd name="connsiteX5" fmla="*/ 453672 w 457243"/>
              <a:gd name="connsiteY5" fmla="*/ 7144 h 274128"/>
              <a:gd name="connsiteX6" fmla="*/ 234073 w 457243"/>
              <a:gd name="connsiteY6" fmla="*/ 71437 h 27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43" h="274128">
                <a:moveTo>
                  <a:pt x="234073" y="71437"/>
                </a:moveTo>
                <a:cubicBezTo>
                  <a:pt x="152127" y="71350"/>
                  <a:pt x="72130" y="46444"/>
                  <a:pt x="4615" y="0"/>
                </a:cubicBezTo>
                <a:cubicBezTo>
                  <a:pt x="-20505" y="123728"/>
                  <a:pt x="59432" y="244393"/>
                  <a:pt x="183161" y="269514"/>
                </a:cubicBezTo>
                <a:cubicBezTo>
                  <a:pt x="306889" y="294633"/>
                  <a:pt x="427554" y="214695"/>
                  <a:pt x="452674" y="90967"/>
                </a:cubicBezTo>
                <a:cubicBezTo>
                  <a:pt x="455660" y="76261"/>
                  <a:pt x="457191" y="61298"/>
                  <a:pt x="457243" y="46291"/>
                </a:cubicBezTo>
                <a:cubicBezTo>
                  <a:pt x="457151" y="33166"/>
                  <a:pt x="455955" y="20070"/>
                  <a:pt x="453672" y="7144"/>
                </a:cubicBezTo>
                <a:cubicBezTo>
                  <a:pt x="388129" y="49139"/>
                  <a:pt x="311915" y="71452"/>
                  <a:pt x="234073" y="71437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xmlns="" id="{65530FBB-415A-4111-86F9-F8F2E940F1FD}"/>
              </a:ext>
            </a:extLst>
          </p:cNvPr>
          <p:cNvSpPr/>
          <p:nvPr/>
        </p:nvSpPr>
        <p:spPr>
          <a:xfrm>
            <a:off x="3858281" y="1573271"/>
            <a:ext cx="642235" cy="370062"/>
          </a:xfrm>
          <a:custGeom>
            <a:avLst/>
            <a:gdLst>
              <a:gd name="connsiteX0" fmla="*/ 615730 w 642235"/>
              <a:gd name="connsiteY0" fmla="*/ 108042 h 370062"/>
              <a:gd name="connsiteX1" fmla="*/ 482142 w 642235"/>
              <a:gd name="connsiteY1" fmla="*/ 71466 h 370062"/>
              <a:gd name="connsiteX2" fmla="*/ 337981 w 642235"/>
              <a:gd name="connsiteY2" fmla="*/ 4172 h 370062"/>
              <a:gd name="connsiteX3" fmla="*/ 304834 w 642235"/>
              <a:gd name="connsiteY3" fmla="*/ 4172 h 370062"/>
              <a:gd name="connsiteX4" fmla="*/ 160673 w 642235"/>
              <a:gd name="connsiteY4" fmla="*/ 71466 h 370062"/>
              <a:gd name="connsiteX5" fmla="*/ 27085 w 642235"/>
              <a:gd name="connsiteY5" fmla="*/ 108042 h 370062"/>
              <a:gd name="connsiteX6" fmla="*/ 830 w 642235"/>
              <a:gd name="connsiteY6" fmla="*/ 149293 h 370062"/>
              <a:gd name="connsiteX7" fmla="*/ 10083 w 642235"/>
              <a:gd name="connsiteY7" fmla="*/ 166192 h 370062"/>
              <a:gd name="connsiteX8" fmla="*/ 67233 w 642235"/>
              <a:gd name="connsiteY8" fmla="*/ 223342 h 370062"/>
              <a:gd name="connsiteX9" fmla="*/ 67233 w 642235"/>
              <a:gd name="connsiteY9" fmla="*/ 242059 h 370062"/>
              <a:gd name="connsiteX10" fmla="*/ 93950 w 642235"/>
              <a:gd name="connsiteY10" fmla="*/ 292923 h 370062"/>
              <a:gd name="connsiteX11" fmla="*/ 112381 w 642235"/>
              <a:gd name="connsiteY11" fmla="*/ 305638 h 370062"/>
              <a:gd name="connsiteX12" fmla="*/ 516860 w 642235"/>
              <a:gd name="connsiteY12" fmla="*/ 311925 h 370062"/>
              <a:gd name="connsiteX13" fmla="*/ 546435 w 642235"/>
              <a:gd name="connsiteY13" fmla="*/ 292780 h 370062"/>
              <a:gd name="connsiteX14" fmla="*/ 575010 w 642235"/>
              <a:gd name="connsiteY14" fmla="*/ 240773 h 370062"/>
              <a:gd name="connsiteX15" fmla="*/ 575010 w 642235"/>
              <a:gd name="connsiteY15" fmla="*/ 223771 h 370062"/>
              <a:gd name="connsiteX16" fmla="*/ 632160 w 642235"/>
              <a:gd name="connsiteY16" fmla="*/ 166621 h 370062"/>
              <a:gd name="connsiteX17" fmla="*/ 632057 w 642235"/>
              <a:gd name="connsiteY17" fmla="*/ 117723 h 370062"/>
              <a:gd name="connsiteX18" fmla="*/ 615158 w 642235"/>
              <a:gd name="connsiteY18" fmla="*/ 108471 h 370062"/>
              <a:gd name="connsiteX19" fmla="*/ 372842 w 642235"/>
              <a:gd name="connsiteY19" fmla="*/ 169050 h 370062"/>
              <a:gd name="connsiteX20" fmla="*/ 320836 w 642235"/>
              <a:gd name="connsiteY20" fmla="*/ 228200 h 370062"/>
              <a:gd name="connsiteX21" fmla="*/ 268829 w 642235"/>
              <a:gd name="connsiteY21" fmla="*/ 169050 h 370062"/>
              <a:gd name="connsiteX22" fmla="*/ 274116 w 642235"/>
              <a:gd name="connsiteY22" fmla="*/ 136760 h 370062"/>
              <a:gd name="connsiteX23" fmla="*/ 266972 w 642235"/>
              <a:gd name="connsiteY23" fmla="*/ 120615 h 370062"/>
              <a:gd name="connsiteX24" fmla="*/ 285688 w 642235"/>
              <a:gd name="connsiteY24" fmla="*/ 102756 h 370062"/>
              <a:gd name="connsiteX25" fmla="*/ 303691 w 642235"/>
              <a:gd name="connsiteY25" fmla="*/ 109757 h 370062"/>
              <a:gd name="connsiteX26" fmla="*/ 321693 w 642235"/>
              <a:gd name="connsiteY26" fmla="*/ 103042 h 370062"/>
              <a:gd name="connsiteX27" fmla="*/ 339695 w 642235"/>
              <a:gd name="connsiteY27" fmla="*/ 109757 h 370062"/>
              <a:gd name="connsiteX28" fmla="*/ 357126 w 642235"/>
              <a:gd name="connsiteY28" fmla="*/ 102756 h 370062"/>
              <a:gd name="connsiteX29" fmla="*/ 374985 w 642235"/>
              <a:gd name="connsiteY29" fmla="*/ 120615 h 370062"/>
              <a:gd name="connsiteX30" fmla="*/ 367842 w 642235"/>
              <a:gd name="connsiteY30" fmla="*/ 136760 h 370062"/>
              <a:gd name="connsiteX31" fmla="*/ 373414 w 642235"/>
              <a:gd name="connsiteY31" fmla="*/ 169050 h 37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2235" h="370062">
                <a:moveTo>
                  <a:pt x="615730" y="108042"/>
                </a:moveTo>
                <a:cubicBezTo>
                  <a:pt x="570453" y="98768"/>
                  <a:pt x="525829" y="86550"/>
                  <a:pt x="482142" y="71466"/>
                </a:cubicBezTo>
                <a:cubicBezTo>
                  <a:pt x="449995" y="59179"/>
                  <a:pt x="370413" y="21317"/>
                  <a:pt x="337981" y="4172"/>
                </a:cubicBezTo>
                <a:cubicBezTo>
                  <a:pt x="327632" y="-1391"/>
                  <a:pt x="315182" y="-1391"/>
                  <a:pt x="304834" y="4172"/>
                </a:cubicBezTo>
                <a:cubicBezTo>
                  <a:pt x="272401" y="21317"/>
                  <a:pt x="192820" y="59179"/>
                  <a:pt x="160673" y="71466"/>
                </a:cubicBezTo>
                <a:cubicBezTo>
                  <a:pt x="116986" y="86550"/>
                  <a:pt x="72362" y="98768"/>
                  <a:pt x="27085" y="108042"/>
                </a:cubicBezTo>
                <a:cubicBezTo>
                  <a:pt x="8444" y="112183"/>
                  <a:pt x="-3310" y="130652"/>
                  <a:pt x="830" y="149293"/>
                </a:cubicBezTo>
                <a:cubicBezTo>
                  <a:pt x="2250" y="155690"/>
                  <a:pt x="5459" y="161550"/>
                  <a:pt x="10083" y="166192"/>
                </a:cubicBezTo>
                <a:lnTo>
                  <a:pt x="67233" y="223342"/>
                </a:lnTo>
                <a:lnTo>
                  <a:pt x="67233" y="242059"/>
                </a:lnTo>
                <a:cubicBezTo>
                  <a:pt x="67248" y="262372"/>
                  <a:pt x="77234" y="281382"/>
                  <a:pt x="93950" y="292923"/>
                </a:cubicBezTo>
                <a:lnTo>
                  <a:pt x="112381" y="305638"/>
                </a:lnTo>
                <a:cubicBezTo>
                  <a:pt x="233576" y="389192"/>
                  <a:pt x="393126" y="391671"/>
                  <a:pt x="516860" y="311925"/>
                </a:cubicBezTo>
                <a:lnTo>
                  <a:pt x="546435" y="292780"/>
                </a:lnTo>
                <a:cubicBezTo>
                  <a:pt x="564195" y="281441"/>
                  <a:pt x="574963" y="261844"/>
                  <a:pt x="575010" y="240773"/>
                </a:cubicBezTo>
                <a:lnTo>
                  <a:pt x="575010" y="223771"/>
                </a:lnTo>
                <a:lnTo>
                  <a:pt x="632160" y="166621"/>
                </a:lnTo>
                <a:cubicBezTo>
                  <a:pt x="645635" y="153089"/>
                  <a:pt x="645588" y="131198"/>
                  <a:pt x="632057" y="117723"/>
                </a:cubicBezTo>
                <a:cubicBezTo>
                  <a:pt x="627414" y="113100"/>
                  <a:pt x="621555" y="109891"/>
                  <a:pt x="615158" y="108471"/>
                </a:cubicBezTo>
                <a:close/>
                <a:moveTo>
                  <a:pt x="372842" y="169050"/>
                </a:moveTo>
                <a:cubicBezTo>
                  <a:pt x="372842" y="213770"/>
                  <a:pt x="320836" y="228200"/>
                  <a:pt x="320836" y="228200"/>
                </a:cubicBezTo>
                <a:cubicBezTo>
                  <a:pt x="320836" y="228200"/>
                  <a:pt x="268829" y="213913"/>
                  <a:pt x="268829" y="169050"/>
                </a:cubicBezTo>
                <a:cubicBezTo>
                  <a:pt x="268829" y="151048"/>
                  <a:pt x="274116" y="151048"/>
                  <a:pt x="274116" y="136760"/>
                </a:cubicBezTo>
                <a:cubicBezTo>
                  <a:pt x="273204" y="130841"/>
                  <a:pt x="270740" y="125270"/>
                  <a:pt x="266972" y="120615"/>
                </a:cubicBezTo>
                <a:lnTo>
                  <a:pt x="285688" y="102756"/>
                </a:lnTo>
                <a:cubicBezTo>
                  <a:pt x="290568" y="107315"/>
                  <a:pt x="297014" y="109821"/>
                  <a:pt x="303691" y="109757"/>
                </a:cubicBezTo>
                <a:cubicBezTo>
                  <a:pt x="310312" y="109801"/>
                  <a:pt x="316718" y="107411"/>
                  <a:pt x="321693" y="103042"/>
                </a:cubicBezTo>
                <a:cubicBezTo>
                  <a:pt x="326701" y="107355"/>
                  <a:pt x="333086" y="109737"/>
                  <a:pt x="339695" y="109757"/>
                </a:cubicBezTo>
                <a:cubicBezTo>
                  <a:pt x="346175" y="109677"/>
                  <a:pt x="352391" y="107179"/>
                  <a:pt x="357126" y="102756"/>
                </a:cubicBezTo>
                <a:lnTo>
                  <a:pt x="374985" y="120615"/>
                </a:lnTo>
                <a:cubicBezTo>
                  <a:pt x="371248" y="125289"/>
                  <a:pt x="368786" y="130851"/>
                  <a:pt x="367842" y="136760"/>
                </a:cubicBezTo>
                <a:cubicBezTo>
                  <a:pt x="368127" y="151048"/>
                  <a:pt x="373414" y="151048"/>
                  <a:pt x="373414" y="169050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073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취업 관리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</a:t>
            </a:r>
            <a:r>
              <a:rPr lang="ko-KR" altLang="en-US" b="1" dirty="0">
                <a:solidFill>
                  <a:schemeClr val="tx1"/>
                </a:solidFill>
              </a:rPr>
              <a:t>이력서 관리</a:t>
            </a:r>
          </a:p>
        </p:txBody>
      </p:sp>
      <p:sp>
        <p:nvSpPr>
          <p:cNvPr id="11" name="실행 단추: 비어 있음 10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322F509-DB1F-4A38-946D-17DE7CBF5709}"/>
              </a:ext>
            </a:extLst>
          </p:cNvPr>
          <p:cNvSpPr/>
          <p:nvPr/>
        </p:nvSpPr>
        <p:spPr>
          <a:xfrm>
            <a:off x="6258295" y="2921329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2. </a:t>
            </a:r>
            <a:r>
              <a:rPr lang="ko-KR" altLang="en-US" b="1" dirty="0">
                <a:solidFill>
                  <a:schemeClr val="tx1"/>
                </a:solidFill>
              </a:rPr>
              <a:t>취업 정보</a:t>
            </a:r>
          </a:p>
        </p:txBody>
      </p:sp>
      <p:sp>
        <p:nvSpPr>
          <p:cNvPr id="23" name="실행 단추: 비어 있음 22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7B888A48-D5F0-4AF7-9704-DAFB6960F7C5}"/>
              </a:ext>
            </a:extLst>
          </p:cNvPr>
          <p:cNvSpPr/>
          <p:nvPr/>
        </p:nvSpPr>
        <p:spPr>
          <a:xfrm>
            <a:off x="783771" y="835541"/>
            <a:ext cx="4714504" cy="2434441"/>
          </a:xfrm>
          <a:prstGeom prst="actionButtonBlank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0D15E3A9-439A-4277-86C3-134A1A379ADD}"/>
              </a:ext>
            </a:extLst>
          </p:cNvPr>
          <p:cNvSpPr/>
          <p:nvPr/>
        </p:nvSpPr>
        <p:spPr>
          <a:xfrm>
            <a:off x="3715344" y="2256100"/>
            <a:ext cx="914400" cy="433625"/>
          </a:xfrm>
          <a:custGeom>
            <a:avLst/>
            <a:gdLst>
              <a:gd name="connsiteX0" fmla="*/ 868680 w 914400"/>
              <a:gd name="connsiteY0" fmla="*/ 113586 h 433625"/>
              <a:gd name="connsiteX1" fmla="*/ 645795 w 914400"/>
              <a:gd name="connsiteY1" fmla="*/ 5001 h 433625"/>
              <a:gd name="connsiteX2" fmla="*/ 615791 w 914400"/>
              <a:gd name="connsiteY2" fmla="*/ 143 h 433625"/>
              <a:gd name="connsiteX3" fmla="*/ 575215 w 914400"/>
              <a:gd name="connsiteY3" fmla="*/ 122158 h 433625"/>
              <a:gd name="connsiteX4" fmla="*/ 566608 w 914400"/>
              <a:gd name="connsiteY4" fmla="*/ 126627 h 433625"/>
              <a:gd name="connsiteX5" fmla="*/ 563499 w 914400"/>
              <a:gd name="connsiteY5" fmla="*/ 124587 h 433625"/>
              <a:gd name="connsiteX6" fmla="*/ 457200 w 914400"/>
              <a:gd name="connsiteY6" fmla="*/ 19288 h 433625"/>
              <a:gd name="connsiteX7" fmla="*/ 351187 w 914400"/>
              <a:gd name="connsiteY7" fmla="*/ 124301 h 433625"/>
              <a:gd name="connsiteX8" fmla="*/ 341296 w 914400"/>
              <a:gd name="connsiteY8" fmla="*/ 124721 h 433625"/>
              <a:gd name="connsiteX9" fmla="*/ 339328 w 914400"/>
              <a:gd name="connsiteY9" fmla="*/ 121587 h 433625"/>
              <a:gd name="connsiteX10" fmla="*/ 303609 w 914400"/>
              <a:gd name="connsiteY10" fmla="*/ 0 h 433625"/>
              <a:gd name="connsiteX11" fmla="*/ 268605 w 914400"/>
              <a:gd name="connsiteY11" fmla="*/ 5001 h 433625"/>
              <a:gd name="connsiteX12" fmla="*/ 45720 w 914400"/>
              <a:gd name="connsiteY12" fmla="*/ 113586 h 433625"/>
              <a:gd name="connsiteX13" fmla="*/ 0 w 914400"/>
              <a:gd name="connsiteY13" fmla="*/ 205026 h 433625"/>
              <a:gd name="connsiteX14" fmla="*/ 0 w 914400"/>
              <a:gd name="connsiteY14" fmla="*/ 433626 h 433625"/>
              <a:gd name="connsiteX15" fmla="*/ 400050 w 914400"/>
              <a:gd name="connsiteY15" fmla="*/ 433626 h 433625"/>
              <a:gd name="connsiteX16" fmla="*/ 415909 w 914400"/>
              <a:gd name="connsiteY16" fmla="*/ 205026 h 433625"/>
              <a:gd name="connsiteX17" fmla="*/ 499062 w 914400"/>
              <a:gd name="connsiteY17" fmla="*/ 205026 h 433625"/>
              <a:gd name="connsiteX18" fmla="*/ 514350 w 914400"/>
              <a:gd name="connsiteY18" fmla="*/ 433626 h 433625"/>
              <a:gd name="connsiteX19" fmla="*/ 914400 w 914400"/>
              <a:gd name="connsiteY19" fmla="*/ 433626 h 433625"/>
              <a:gd name="connsiteX20" fmla="*/ 914400 w 914400"/>
              <a:gd name="connsiteY20" fmla="*/ 205026 h 433625"/>
              <a:gd name="connsiteX21" fmla="*/ 868680 w 914400"/>
              <a:gd name="connsiteY21" fmla="*/ 113586 h 433625"/>
              <a:gd name="connsiteX22" fmla="*/ 500063 w 914400"/>
              <a:gd name="connsiteY22" fmla="*/ 176451 h 433625"/>
              <a:gd name="connsiteX23" fmla="*/ 414338 w 914400"/>
              <a:gd name="connsiteY23" fmla="*/ 176451 h 433625"/>
              <a:gd name="connsiteX24" fmla="*/ 400050 w 914400"/>
              <a:gd name="connsiteY24" fmla="*/ 119301 h 433625"/>
              <a:gd name="connsiteX25" fmla="*/ 457200 w 914400"/>
              <a:gd name="connsiteY25" fmla="*/ 62151 h 433625"/>
              <a:gd name="connsiteX26" fmla="*/ 514350 w 914400"/>
              <a:gd name="connsiteY26" fmla="*/ 119301 h 433625"/>
              <a:gd name="connsiteX27" fmla="*/ 769382 w 914400"/>
              <a:gd name="connsiteY27" fmla="*/ 223599 h 433625"/>
              <a:gd name="connsiteX28" fmla="*/ 710375 w 914400"/>
              <a:gd name="connsiteY28" fmla="*/ 290751 h 433625"/>
              <a:gd name="connsiteX29" fmla="*/ 651510 w 914400"/>
              <a:gd name="connsiteY29" fmla="*/ 223599 h 433625"/>
              <a:gd name="connsiteX30" fmla="*/ 657511 w 914400"/>
              <a:gd name="connsiteY30" fmla="*/ 187023 h 433625"/>
              <a:gd name="connsiteX31" fmla="*/ 649367 w 914400"/>
              <a:gd name="connsiteY31" fmla="*/ 168735 h 433625"/>
              <a:gd name="connsiteX32" fmla="*/ 669512 w 914400"/>
              <a:gd name="connsiteY32" fmla="*/ 148590 h 433625"/>
              <a:gd name="connsiteX33" fmla="*/ 710375 w 914400"/>
              <a:gd name="connsiteY33" fmla="*/ 148590 h 433625"/>
              <a:gd name="connsiteX34" fmla="*/ 730663 w 914400"/>
              <a:gd name="connsiteY34" fmla="*/ 156305 h 433625"/>
              <a:gd name="connsiteX35" fmla="*/ 751237 w 914400"/>
              <a:gd name="connsiteY35" fmla="*/ 148304 h 433625"/>
              <a:gd name="connsiteX36" fmla="*/ 771525 w 914400"/>
              <a:gd name="connsiteY36" fmla="*/ 168735 h 433625"/>
              <a:gd name="connsiteX37" fmla="*/ 763381 w 914400"/>
              <a:gd name="connsiteY37" fmla="*/ 187023 h 433625"/>
              <a:gd name="connsiteX38" fmla="*/ 769525 w 914400"/>
              <a:gd name="connsiteY38" fmla="*/ 223599 h 4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14400" h="433625">
                <a:moveTo>
                  <a:pt x="868680" y="113586"/>
                </a:moveTo>
                <a:cubicBezTo>
                  <a:pt x="805815" y="62151"/>
                  <a:pt x="725805" y="27861"/>
                  <a:pt x="645795" y="5001"/>
                </a:cubicBezTo>
                <a:cubicBezTo>
                  <a:pt x="636041" y="2112"/>
                  <a:pt x="625958" y="480"/>
                  <a:pt x="615791" y="143"/>
                </a:cubicBezTo>
                <a:lnTo>
                  <a:pt x="575215" y="122158"/>
                </a:lnTo>
                <a:cubicBezTo>
                  <a:pt x="574072" y="125769"/>
                  <a:pt x="570218" y="127770"/>
                  <a:pt x="566608" y="126627"/>
                </a:cubicBezTo>
                <a:cubicBezTo>
                  <a:pt x="565404" y="126247"/>
                  <a:pt x="564328" y="125540"/>
                  <a:pt x="563499" y="124587"/>
                </a:cubicBezTo>
                <a:lnTo>
                  <a:pt x="457200" y="19288"/>
                </a:lnTo>
                <a:lnTo>
                  <a:pt x="351187" y="124301"/>
                </a:lnTo>
                <a:cubicBezTo>
                  <a:pt x="348571" y="127149"/>
                  <a:pt x="344143" y="127337"/>
                  <a:pt x="341296" y="124721"/>
                </a:cubicBezTo>
                <a:cubicBezTo>
                  <a:pt x="340370" y="123871"/>
                  <a:pt x="339691" y="122790"/>
                  <a:pt x="339328" y="121587"/>
                </a:cubicBezTo>
                <a:lnTo>
                  <a:pt x="303609" y="0"/>
                </a:lnTo>
                <a:cubicBezTo>
                  <a:pt x="291784" y="261"/>
                  <a:pt x="280031" y="1940"/>
                  <a:pt x="268605" y="5001"/>
                </a:cubicBezTo>
                <a:cubicBezTo>
                  <a:pt x="188699" y="28318"/>
                  <a:pt x="113333" y="65035"/>
                  <a:pt x="45720" y="113586"/>
                </a:cubicBezTo>
                <a:cubicBezTo>
                  <a:pt x="17531" y="135661"/>
                  <a:pt x="746" y="169230"/>
                  <a:pt x="0" y="205026"/>
                </a:cubicBezTo>
                <a:lnTo>
                  <a:pt x="0" y="433626"/>
                </a:lnTo>
                <a:lnTo>
                  <a:pt x="400050" y="433626"/>
                </a:lnTo>
                <a:lnTo>
                  <a:pt x="415909" y="205026"/>
                </a:lnTo>
                <a:lnTo>
                  <a:pt x="499062" y="205026"/>
                </a:lnTo>
                <a:lnTo>
                  <a:pt x="514350" y="433626"/>
                </a:lnTo>
                <a:lnTo>
                  <a:pt x="914400" y="433626"/>
                </a:lnTo>
                <a:lnTo>
                  <a:pt x="914400" y="205026"/>
                </a:lnTo>
                <a:cubicBezTo>
                  <a:pt x="913654" y="169230"/>
                  <a:pt x="896869" y="135661"/>
                  <a:pt x="868680" y="113586"/>
                </a:cubicBezTo>
                <a:close/>
                <a:moveTo>
                  <a:pt x="500063" y="176451"/>
                </a:moveTo>
                <a:lnTo>
                  <a:pt x="414338" y="176451"/>
                </a:lnTo>
                <a:lnTo>
                  <a:pt x="400050" y="119301"/>
                </a:lnTo>
                <a:lnTo>
                  <a:pt x="457200" y="62151"/>
                </a:lnTo>
                <a:lnTo>
                  <a:pt x="514350" y="119301"/>
                </a:lnTo>
                <a:close/>
                <a:moveTo>
                  <a:pt x="769382" y="223599"/>
                </a:moveTo>
                <a:cubicBezTo>
                  <a:pt x="769382" y="274320"/>
                  <a:pt x="710375" y="290751"/>
                  <a:pt x="710375" y="290751"/>
                </a:cubicBezTo>
                <a:cubicBezTo>
                  <a:pt x="710375" y="290751"/>
                  <a:pt x="651510" y="274320"/>
                  <a:pt x="651510" y="223599"/>
                </a:cubicBezTo>
                <a:cubicBezTo>
                  <a:pt x="651510" y="203311"/>
                  <a:pt x="657511" y="203311"/>
                  <a:pt x="657511" y="187023"/>
                </a:cubicBezTo>
                <a:cubicBezTo>
                  <a:pt x="656486" y="180307"/>
                  <a:pt x="653673" y="173990"/>
                  <a:pt x="649367" y="168735"/>
                </a:cubicBezTo>
                <a:lnTo>
                  <a:pt x="669512" y="148590"/>
                </a:lnTo>
                <a:cubicBezTo>
                  <a:pt x="681108" y="159094"/>
                  <a:pt x="698779" y="159094"/>
                  <a:pt x="710375" y="148590"/>
                </a:cubicBezTo>
                <a:cubicBezTo>
                  <a:pt x="716000" y="153501"/>
                  <a:pt x="723196" y="156237"/>
                  <a:pt x="730663" y="156305"/>
                </a:cubicBezTo>
                <a:cubicBezTo>
                  <a:pt x="738285" y="156335"/>
                  <a:pt x="745638" y="153476"/>
                  <a:pt x="751237" y="148304"/>
                </a:cubicBezTo>
                <a:lnTo>
                  <a:pt x="771525" y="168735"/>
                </a:lnTo>
                <a:cubicBezTo>
                  <a:pt x="767283" y="174029"/>
                  <a:pt x="764477" y="180328"/>
                  <a:pt x="763381" y="187023"/>
                </a:cubicBezTo>
                <a:cubicBezTo>
                  <a:pt x="763381" y="203311"/>
                  <a:pt x="769525" y="203311"/>
                  <a:pt x="769525" y="223599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7CDC6F22-C039-45FD-AA5B-B5618040546E}"/>
              </a:ext>
            </a:extLst>
          </p:cNvPr>
          <p:cNvSpPr/>
          <p:nvPr/>
        </p:nvSpPr>
        <p:spPr>
          <a:xfrm>
            <a:off x="3943900" y="1914772"/>
            <a:ext cx="457243" cy="274128"/>
          </a:xfrm>
          <a:custGeom>
            <a:avLst/>
            <a:gdLst>
              <a:gd name="connsiteX0" fmla="*/ 234073 w 457243"/>
              <a:gd name="connsiteY0" fmla="*/ 71437 h 274128"/>
              <a:gd name="connsiteX1" fmla="*/ 4615 w 457243"/>
              <a:gd name="connsiteY1" fmla="*/ 0 h 274128"/>
              <a:gd name="connsiteX2" fmla="*/ 183161 w 457243"/>
              <a:gd name="connsiteY2" fmla="*/ 269514 h 274128"/>
              <a:gd name="connsiteX3" fmla="*/ 452674 w 457243"/>
              <a:gd name="connsiteY3" fmla="*/ 90967 h 274128"/>
              <a:gd name="connsiteX4" fmla="*/ 457243 w 457243"/>
              <a:gd name="connsiteY4" fmla="*/ 46291 h 274128"/>
              <a:gd name="connsiteX5" fmla="*/ 453672 w 457243"/>
              <a:gd name="connsiteY5" fmla="*/ 7144 h 274128"/>
              <a:gd name="connsiteX6" fmla="*/ 234073 w 457243"/>
              <a:gd name="connsiteY6" fmla="*/ 71437 h 27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43" h="274128">
                <a:moveTo>
                  <a:pt x="234073" y="71437"/>
                </a:moveTo>
                <a:cubicBezTo>
                  <a:pt x="152127" y="71350"/>
                  <a:pt x="72130" y="46444"/>
                  <a:pt x="4615" y="0"/>
                </a:cubicBezTo>
                <a:cubicBezTo>
                  <a:pt x="-20505" y="123728"/>
                  <a:pt x="59432" y="244393"/>
                  <a:pt x="183161" y="269514"/>
                </a:cubicBezTo>
                <a:cubicBezTo>
                  <a:pt x="306889" y="294633"/>
                  <a:pt x="427554" y="214695"/>
                  <a:pt x="452674" y="90967"/>
                </a:cubicBezTo>
                <a:cubicBezTo>
                  <a:pt x="455660" y="76261"/>
                  <a:pt x="457191" y="61298"/>
                  <a:pt x="457243" y="46291"/>
                </a:cubicBezTo>
                <a:cubicBezTo>
                  <a:pt x="457151" y="33166"/>
                  <a:pt x="455955" y="20070"/>
                  <a:pt x="453672" y="7144"/>
                </a:cubicBezTo>
                <a:cubicBezTo>
                  <a:pt x="388129" y="49139"/>
                  <a:pt x="311915" y="71452"/>
                  <a:pt x="234073" y="71437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341D0393-48D4-447E-B497-A175CA15184F}"/>
              </a:ext>
            </a:extLst>
          </p:cNvPr>
          <p:cNvSpPr/>
          <p:nvPr/>
        </p:nvSpPr>
        <p:spPr>
          <a:xfrm>
            <a:off x="3858280" y="1573271"/>
            <a:ext cx="642235" cy="370062"/>
          </a:xfrm>
          <a:custGeom>
            <a:avLst/>
            <a:gdLst>
              <a:gd name="connsiteX0" fmla="*/ 615730 w 642235"/>
              <a:gd name="connsiteY0" fmla="*/ 108042 h 370062"/>
              <a:gd name="connsiteX1" fmla="*/ 482142 w 642235"/>
              <a:gd name="connsiteY1" fmla="*/ 71466 h 370062"/>
              <a:gd name="connsiteX2" fmla="*/ 337981 w 642235"/>
              <a:gd name="connsiteY2" fmla="*/ 4172 h 370062"/>
              <a:gd name="connsiteX3" fmla="*/ 304834 w 642235"/>
              <a:gd name="connsiteY3" fmla="*/ 4172 h 370062"/>
              <a:gd name="connsiteX4" fmla="*/ 160673 w 642235"/>
              <a:gd name="connsiteY4" fmla="*/ 71466 h 370062"/>
              <a:gd name="connsiteX5" fmla="*/ 27085 w 642235"/>
              <a:gd name="connsiteY5" fmla="*/ 108042 h 370062"/>
              <a:gd name="connsiteX6" fmla="*/ 830 w 642235"/>
              <a:gd name="connsiteY6" fmla="*/ 149293 h 370062"/>
              <a:gd name="connsiteX7" fmla="*/ 10083 w 642235"/>
              <a:gd name="connsiteY7" fmla="*/ 166192 h 370062"/>
              <a:gd name="connsiteX8" fmla="*/ 67233 w 642235"/>
              <a:gd name="connsiteY8" fmla="*/ 223342 h 370062"/>
              <a:gd name="connsiteX9" fmla="*/ 67233 w 642235"/>
              <a:gd name="connsiteY9" fmla="*/ 242059 h 370062"/>
              <a:gd name="connsiteX10" fmla="*/ 93950 w 642235"/>
              <a:gd name="connsiteY10" fmla="*/ 292923 h 370062"/>
              <a:gd name="connsiteX11" fmla="*/ 112381 w 642235"/>
              <a:gd name="connsiteY11" fmla="*/ 305638 h 370062"/>
              <a:gd name="connsiteX12" fmla="*/ 516860 w 642235"/>
              <a:gd name="connsiteY12" fmla="*/ 311925 h 370062"/>
              <a:gd name="connsiteX13" fmla="*/ 546435 w 642235"/>
              <a:gd name="connsiteY13" fmla="*/ 292780 h 370062"/>
              <a:gd name="connsiteX14" fmla="*/ 575010 w 642235"/>
              <a:gd name="connsiteY14" fmla="*/ 240773 h 370062"/>
              <a:gd name="connsiteX15" fmla="*/ 575010 w 642235"/>
              <a:gd name="connsiteY15" fmla="*/ 223771 h 370062"/>
              <a:gd name="connsiteX16" fmla="*/ 632160 w 642235"/>
              <a:gd name="connsiteY16" fmla="*/ 166621 h 370062"/>
              <a:gd name="connsiteX17" fmla="*/ 632057 w 642235"/>
              <a:gd name="connsiteY17" fmla="*/ 117723 h 370062"/>
              <a:gd name="connsiteX18" fmla="*/ 615158 w 642235"/>
              <a:gd name="connsiteY18" fmla="*/ 108471 h 370062"/>
              <a:gd name="connsiteX19" fmla="*/ 372842 w 642235"/>
              <a:gd name="connsiteY19" fmla="*/ 169050 h 370062"/>
              <a:gd name="connsiteX20" fmla="*/ 320836 w 642235"/>
              <a:gd name="connsiteY20" fmla="*/ 228200 h 370062"/>
              <a:gd name="connsiteX21" fmla="*/ 268829 w 642235"/>
              <a:gd name="connsiteY21" fmla="*/ 169050 h 370062"/>
              <a:gd name="connsiteX22" fmla="*/ 274116 w 642235"/>
              <a:gd name="connsiteY22" fmla="*/ 136760 h 370062"/>
              <a:gd name="connsiteX23" fmla="*/ 266972 w 642235"/>
              <a:gd name="connsiteY23" fmla="*/ 120615 h 370062"/>
              <a:gd name="connsiteX24" fmla="*/ 285688 w 642235"/>
              <a:gd name="connsiteY24" fmla="*/ 102756 h 370062"/>
              <a:gd name="connsiteX25" fmla="*/ 303691 w 642235"/>
              <a:gd name="connsiteY25" fmla="*/ 109757 h 370062"/>
              <a:gd name="connsiteX26" fmla="*/ 321693 w 642235"/>
              <a:gd name="connsiteY26" fmla="*/ 103042 h 370062"/>
              <a:gd name="connsiteX27" fmla="*/ 339695 w 642235"/>
              <a:gd name="connsiteY27" fmla="*/ 109757 h 370062"/>
              <a:gd name="connsiteX28" fmla="*/ 357126 w 642235"/>
              <a:gd name="connsiteY28" fmla="*/ 102756 h 370062"/>
              <a:gd name="connsiteX29" fmla="*/ 374985 w 642235"/>
              <a:gd name="connsiteY29" fmla="*/ 120615 h 370062"/>
              <a:gd name="connsiteX30" fmla="*/ 367842 w 642235"/>
              <a:gd name="connsiteY30" fmla="*/ 136760 h 370062"/>
              <a:gd name="connsiteX31" fmla="*/ 373414 w 642235"/>
              <a:gd name="connsiteY31" fmla="*/ 169050 h 37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2235" h="370062">
                <a:moveTo>
                  <a:pt x="615730" y="108042"/>
                </a:moveTo>
                <a:cubicBezTo>
                  <a:pt x="570453" y="98768"/>
                  <a:pt x="525829" y="86550"/>
                  <a:pt x="482142" y="71466"/>
                </a:cubicBezTo>
                <a:cubicBezTo>
                  <a:pt x="449995" y="59179"/>
                  <a:pt x="370413" y="21317"/>
                  <a:pt x="337981" y="4172"/>
                </a:cubicBezTo>
                <a:cubicBezTo>
                  <a:pt x="327632" y="-1391"/>
                  <a:pt x="315182" y="-1391"/>
                  <a:pt x="304834" y="4172"/>
                </a:cubicBezTo>
                <a:cubicBezTo>
                  <a:pt x="272401" y="21317"/>
                  <a:pt x="192820" y="59179"/>
                  <a:pt x="160673" y="71466"/>
                </a:cubicBezTo>
                <a:cubicBezTo>
                  <a:pt x="116986" y="86550"/>
                  <a:pt x="72362" y="98768"/>
                  <a:pt x="27085" y="108042"/>
                </a:cubicBezTo>
                <a:cubicBezTo>
                  <a:pt x="8444" y="112183"/>
                  <a:pt x="-3310" y="130652"/>
                  <a:pt x="830" y="149293"/>
                </a:cubicBezTo>
                <a:cubicBezTo>
                  <a:pt x="2250" y="155690"/>
                  <a:pt x="5459" y="161550"/>
                  <a:pt x="10083" y="166192"/>
                </a:cubicBezTo>
                <a:lnTo>
                  <a:pt x="67233" y="223342"/>
                </a:lnTo>
                <a:lnTo>
                  <a:pt x="67233" y="242059"/>
                </a:lnTo>
                <a:cubicBezTo>
                  <a:pt x="67248" y="262372"/>
                  <a:pt x="77234" y="281382"/>
                  <a:pt x="93950" y="292923"/>
                </a:cubicBezTo>
                <a:lnTo>
                  <a:pt x="112381" y="305638"/>
                </a:lnTo>
                <a:cubicBezTo>
                  <a:pt x="233576" y="389192"/>
                  <a:pt x="393126" y="391671"/>
                  <a:pt x="516860" y="311925"/>
                </a:cubicBezTo>
                <a:lnTo>
                  <a:pt x="546435" y="292780"/>
                </a:lnTo>
                <a:cubicBezTo>
                  <a:pt x="564195" y="281441"/>
                  <a:pt x="574963" y="261844"/>
                  <a:pt x="575010" y="240773"/>
                </a:cubicBezTo>
                <a:lnTo>
                  <a:pt x="575010" y="223771"/>
                </a:lnTo>
                <a:lnTo>
                  <a:pt x="632160" y="166621"/>
                </a:lnTo>
                <a:cubicBezTo>
                  <a:pt x="645635" y="153089"/>
                  <a:pt x="645588" y="131198"/>
                  <a:pt x="632057" y="117723"/>
                </a:cubicBezTo>
                <a:cubicBezTo>
                  <a:pt x="627414" y="113100"/>
                  <a:pt x="621555" y="109891"/>
                  <a:pt x="615158" y="108471"/>
                </a:cubicBezTo>
                <a:close/>
                <a:moveTo>
                  <a:pt x="372842" y="169050"/>
                </a:moveTo>
                <a:cubicBezTo>
                  <a:pt x="372842" y="213770"/>
                  <a:pt x="320836" y="228200"/>
                  <a:pt x="320836" y="228200"/>
                </a:cubicBezTo>
                <a:cubicBezTo>
                  <a:pt x="320836" y="228200"/>
                  <a:pt x="268829" y="213913"/>
                  <a:pt x="268829" y="169050"/>
                </a:cubicBezTo>
                <a:cubicBezTo>
                  <a:pt x="268829" y="151048"/>
                  <a:pt x="274116" y="151048"/>
                  <a:pt x="274116" y="136760"/>
                </a:cubicBezTo>
                <a:cubicBezTo>
                  <a:pt x="273204" y="130841"/>
                  <a:pt x="270740" y="125270"/>
                  <a:pt x="266972" y="120615"/>
                </a:cubicBezTo>
                <a:lnTo>
                  <a:pt x="285688" y="102756"/>
                </a:lnTo>
                <a:cubicBezTo>
                  <a:pt x="290568" y="107315"/>
                  <a:pt x="297014" y="109821"/>
                  <a:pt x="303691" y="109757"/>
                </a:cubicBezTo>
                <a:cubicBezTo>
                  <a:pt x="310312" y="109801"/>
                  <a:pt x="316718" y="107411"/>
                  <a:pt x="321693" y="103042"/>
                </a:cubicBezTo>
                <a:cubicBezTo>
                  <a:pt x="326701" y="107355"/>
                  <a:pt x="333086" y="109737"/>
                  <a:pt x="339695" y="109757"/>
                </a:cubicBezTo>
                <a:cubicBezTo>
                  <a:pt x="346175" y="109677"/>
                  <a:pt x="352391" y="107179"/>
                  <a:pt x="357126" y="102756"/>
                </a:cubicBezTo>
                <a:lnTo>
                  <a:pt x="374985" y="120615"/>
                </a:lnTo>
                <a:cubicBezTo>
                  <a:pt x="371248" y="125289"/>
                  <a:pt x="368786" y="130851"/>
                  <a:pt x="367842" y="136760"/>
                </a:cubicBezTo>
                <a:cubicBezTo>
                  <a:pt x="368127" y="151048"/>
                  <a:pt x="373414" y="151048"/>
                  <a:pt x="373414" y="169050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32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인원 관리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</a:t>
            </a:r>
            <a:r>
              <a:rPr lang="ko-KR" altLang="en-US" b="1" dirty="0">
                <a:solidFill>
                  <a:schemeClr val="tx1"/>
                </a:solidFill>
              </a:rPr>
              <a:t>학생 관리</a:t>
            </a:r>
          </a:p>
        </p:txBody>
      </p:sp>
      <p:sp>
        <p:nvSpPr>
          <p:cNvPr id="11" name="실행 단추: 비어 있음 10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322F509-DB1F-4A38-946D-17DE7CBF5709}"/>
              </a:ext>
            </a:extLst>
          </p:cNvPr>
          <p:cNvSpPr/>
          <p:nvPr/>
        </p:nvSpPr>
        <p:spPr>
          <a:xfrm>
            <a:off x="6258295" y="2921329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2. </a:t>
            </a:r>
            <a:r>
              <a:rPr lang="ko-KR" altLang="en-US" b="1" dirty="0">
                <a:solidFill>
                  <a:schemeClr val="tx1"/>
                </a:solidFill>
              </a:rPr>
              <a:t>강사 관리</a:t>
            </a:r>
          </a:p>
        </p:txBody>
      </p:sp>
      <p:sp>
        <p:nvSpPr>
          <p:cNvPr id="15" name="실행 단추: 비어 있음 14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3FA6CD25-2D36-427E-BA21-1962AF494DBF}"/>
              </a:ext>
            </a:extLst>
          </p:cNvPr>
          <p:cNvSpPr/>
          <p:nvPr/>
        </p:nvSpPr>
        <p:spPr>
          <a:xfrm>
            <a:off x="6270171" y="4096986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3. </a:t>
            </a:r>
            <a:r>
              <a:rPr lang="ko-KR" altLang="en-US" b="1" dirty="0">
                <a:solidFill>
                  <a:schemeClr val="tx1"/>
                </a:solidFill>
              </a:rPr>
              <a:t>대표자 관리</a:t>
            </a:r>
          </a:p>
        </p:txBody>
      </p:sp>
      <p:sp>
        <p:nvSpPr>
          <p:cNvPr id="27" name="실행 단추: 비어 있음 26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FA42548-D863-45AF-8D99-5B59B470ADBD}"/>
              </a:ext>
            </a:extLst>
          </p:cNvPr>
          <p:cNvSpPr/>
          <p:nvPr/>
        </p:nvSpPr>
        <p:spPr>
          <a:xfrm>
            <a:off x="783771" y="835541"/>
            <a:ext cx="4714504" cy="2434441"/>
          </a:xfrm>
          <a:prstGeom prst="actionButtonBlank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7E7A7301-FD50-4E20-ADA3-B574DD77939D}"/>
              </a:ext>
            </a:extLst>
          </p:cNvPr>
          <p:cNvSpPr/>
          <p:nvPr/>
        </p:nvSpPr>
        <p:spPr>
          <a:xfrm>
            <a:off x="3715344" y="2256100"/>
            <a:ext cx="914400" cy="433625"/>
          </a:xfrm>
          <a:custGeom>
            <a:avLst/>
            <a:gdLst>
              <a:gd name="connsiteX0" fmla="*/ 868680 w 914400"/>
              <a:gd name="connsiteY0" fmla="*/ 113586 h 433625"/>
              <a:gd name="connsiteX1" fmla="*/ 645795 w 914400"/>
              <a:gd name="connsiteY1" fmla="*/ 5001 h 433625"/>
              <a:gd name="connsiteX2" fmla="*/ 615791 w 914400"/>
              <a:gd name="connsiteY2" fmla="*/ 143 h 433625"/>
              <a:gd name="connsiteX3" fmla="*/ 575215 w 914400"/>
              <a:gd name="connsiteY3" fmla="*/ 122158 h 433625"/>
              <a:gd name="connsiteX4" fmla="*/ 566608 w 914400"/>
              <a:gd name="connsiteY4" fmla="*/ 126627 h 433625"/>
              <a:gd name="connsiteX5" fmla="*/ 563499 w 914400"/>
              <a:gd name="connsiteY5" fmla="*/ 124587 h 433625"/>
              <a:gd name="connsiteX6" fmla="*/ 457200 w 914400"/>
              <a:gd name="connsiteY6" fmla="*/ 19288 h 433625"/>
              <a:gd name="connsiteX7" fmla="*/ 351187 w 914400"/>
              <a:gd name="connsiteY7" fmla="*/ 124301 h 433625"/>
              <a:gd name="connsiteX8" fmla="*/ 341296 w 914400"/>
              <a:gd name="connsiteY8" fmla="*/ 124721 h 433625"/>
              <a:gd name="connsiteX9" fmla="*/ 339328 w 914400"/>
              <a:gd name="connsiteY9" fmla="*/ 121587 h 433625"/>
              <a:gd name="connsiteX10" fmla="*/ 303609 w 914400"/>
              <a:gd name="connsiteY10" fmla="*/ 0 h 433625"/>
              <a:gd name="connsiteX11" fmla="*/ 268605 w 914400"/>
              <a:gd name="connsiteY11" fmla="*/ 5001 h 433625"/>
              <a:gd name="connsiteX12" fmla="*/ 45720 w 914400"/>
              <a:gd name="connsiteY12" fmla="*/ 113586 h 433625"/>
              <a:gd name="connsiteX13" fmla="*/ 0 w 914400"/>
              <a:gd name="connsiteY13" fmla="*/ 205026 h 433625"/>
              <a:gd name="connsiteX14" fmla="*/ 0 w 914400"/>
              <a:gd name="connsiteY14" fmla="*/ 433626 h 433625"/>
              <a:gd name="connsiteX15" fmla="*/ 400050 w 914400"/>
              <a:gd name="connsiteY15" fmla="*/ 433626 h 433625"/>
              <a:gd name="connsiteX16" fmla="*/ 415909 w 914400"/>
              <a:gd name="connsiteY16" fmla="*/ 205026 h 433625"/>
              <a:gd name="connsiteX17" fmla="*/ 499062 w 914400"/>
              <a:gd name="connsiteY17" fmla="*/ 205026 h 433625"/>
              <a:gd name="connsiteX18" fmla="*/ 514350 w 914400"/>
              <a:gd name="connsiteY18" fmla="*/ 433626 h 433625"/>
              <a:gd name="connsiteX19" fmla="*/ 914400 w 914400"/>
              <a:gd name="connsiteY19" fmla="*/ 433626 h 433625"/>
              <a:gd name="connsiteX20" fmla="*/ 914400 w 914400"/>
              <a:gd name="connsiteY20" fmla="*/ 205026 h 433625"/>
              <a:gd name="connsiteX21" fmla="*/ 868680 w 914400"/>
              <a:gd name="connsiteY21" fmla="*/ 113586 h 433625"/>
              <a:gd name="connsiteX22" fmla="*/ 500063 w 914400"/>
              <a:gd name="connsiteY22" fmla="*/ 176451 h 433625"/>
              <a:gd name="connsiteX23" fmla="*/ 414338 w 914400"/>
              <a:gd name="connsiteY23" fmla="*/ 176451 h 433625"/>
              <a:gd name="connsiteX24" fmla="*/ 400050 w 914400"/>
              <a:gd name="connsiteY24" fmla="*/ 119301 h 433625"/>
              <a:gd name="connsiteX25" fmla="*/ 457200 w 914400"/>
              <a:gd name="connsiteY25" fmla="*/ 62151 h 433625"/>
              <a:gd name="connsiteX26" fmla="*/ 514350 w 914400"/>
              <a:gd name="connsiteY26" fmla="*/ 119301 h 433625"/>
              <a:gd name="connsiteX27" fmla="*/ 769382 w 914400"/>
              <a:gd name="connsiteY27" fmla="*/ 223599 h 433625"/>
              <a:gd name="connsiteX28" fmla="*/ 710375 w 914400"/>
              <a:gd name="connsiteY28" fmla="*/ 290751 h 433625"/>
              <a:gd name="connsiteX29" fmla="*/ 651510 w 914400"/>
              <a:gd name="connsiteY29" fmla="*/ 223599 h 433625"/>
              <a:gd name="connsiteX30" fmla="*/ 657511 w 914400"/>
              <a:gd name="connsiteY30" fmla="*/ 187023 h 433625"/>
              <a:gd name="connsiteX31" fmla="*/ 649367 w 914400"/>
              <a:gd name="connsiteY31" fmla="*/ 168735 h 433625"/>
              <a:gd name="connsiteX32" fmla="*/ 669512 w 914400"/>
              <a:gd name="connsiteY32" fmla="*/ 148590 h 433625"/>
              <a:gd name="connsiteX33" fmla="*/ 710375 w 914400"/>
              <a:gd name="connsiteY33" fmla="*/ 148590 h 433625"/>
              <a:gd name="connsiteX34" fmla="*/ 730663 w 914400"/>
              <a:gd name="connsiteY34" fmla="*/ 156305 h 433625"/>
              <a:gd name="connsiteX35" fmla="*/ 751237 w 914400"/>
              <a:gd name="connsiteY35" fmla="*/ 148304 h 433625"/>
              <a:gd name="connsiteX36" fmla="*/ 771525 w 914400"/>
              <a:gd name="connsiteY36" fmla="*/ 168735 h 433625"/>
              <a:gd name="connsiteX37" fmla="*/ 763381 w 914400"/>
              <a:gd name="connsiteY37" fmla="*/ 187023 h 433625"/>
              <a:gd name="connsiteX38" fmla="*/ 769525 w 914400"/>
              <a:gd name="connsiteY38" fmla="*/ 223599 h 4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14400" h="433625">
                <a:moveTo>
                  <a:pt x="868680" y="113586"/>
                </a:moveTo>
                <a:cubicBezTo>
                  <a:pt x="805815" y="62151"/>
                  <a:pt x="725805" y="27861"/>
                  <a:pt x="645795" y="5001"/>
                </a:cubicBezTo>
                <a:cubicBezTo>
                  <a:pt x="636041" y="2112"/>
                  <a:pt x="625958" y="480"/>
                  <a:pt x="615791" y="143"/>
                </a:cubicBezTo>
                <a:lnTo>
                  <a:pt x="575215" y="122158"/>
                </a:lnTo>
                <a:cubicBezTo>
                  <a:pt x="574072" y="125769"/>
                  <a:pt x="570218" y="127770"/>
                  <a:pt x="566608" y="126627"/>
                </a:cubicBezTo>
                <a:cubicBezTo>
                  <a:pt x="565404" y="126247"/>
                  <a:pt x="564328" y="125540"/>
                  <a:pt x="563499" y="124587"/>
                </a:cubicBezTo>
                <a:lnTo>
                  <a:pt x="457200" y="19288"/>
                </a:lnTo>
                <a:lnTo>
                  <a:pt x="351187" y="124301"/>
                </a:lnTo>
                <a:cubicBezTo>
                  <a:pt x="348571" y="127149"/>
                  <a:pt x="344143" y="127337"/>
                  <a:pt x="341296" y="124721"/>
                </a:cubicBezTo>
                <a:cubicBezTo>
                  <a:pt x="340370" y="123871"/>
                  <a:pt x="339691" y="122790"/>
                  <a:pt x="339328" y="121587"/>
                </a:cubicBezTo>
                <a:lnTo>
                  <a:pt x="303609" y="0"/>
                </a:lnTo>
                <a:cubicBezTo>
                  <a:pt x="291784" y="261"/>
                  <a:pt x="280031" y="1940"/>
                  <a:pt x="268605" y="5001"/>
                </a:cubicBezTo>
                <a:cubicBezTo>
                  <a:pt x="188699" y="28318"/>
                  <a:pt x="113333" y="65035"/>
                  <a:pt x="45720" y="113586"/>
                </a:cubicBezTo>
                <a:cubicBezTo>
                  <a:pt x="17531" y="135661"/>
                  <a:pt x="746" y="169230"/>
                  <a:pt x="0" y="205026"/>
                </a:cubicBezTo>
                <a:lnTo>
                  <a:pt x="0" y="433626"/>
                </a:lnTo>
                <a:lnTo>
                  <a:pt x="400050" y="433626"/>
                </a:lnTo>
                <a:lnTo>
                  <a:pt x="415909" y="205026"/>
                </a:lnTo>
                <a:lnTo>
                  <a:pt x="499062" y="205026"/>
                </a:lnTo>
                <a:lnTo>
                  <a:pt x="514350" y="433626"/>
                </a:lnTo>
                <a:lnTo>
                  <a:pt x="914400" y="433626"/>
                </a:lnTo>
                <a:lnTo>
                  <a:pt x="914400" y="205026"/>
                </a:lnTo>
                <a:cubicBezTo>
                  <a:pt x="913654" y="169230"/>
                  <a:pt x="896869" y="135661"/>
                  <a:pt x="868680" y="113586"/>
                </a:cubicBezTo>
                <a:close/>
                <a:moveTo>
                  <a:pt x="500063" y="176451"/>
                </a:moveTo>
                <a:lnTo>
                  <a:pt x="414338" y="176451"/>
                </a:lnTo>
                <a:lnTo>
                  <a:pt x="400050" y="119301"/>
                </a:lnTo>
                <a:lnTo>
                  <a:pt x="457200" y="62151"/>
                </a:lnTo>
                <a:lnTo>
                  <a:pt x="514350" y="119301"/>
                </a:lnTo>
                <a:close/>
                <a:moveTo>
                  <a:pt x="769382" y="223599"/>
                </a:moveTo>
                <a:cubicBezTo>
                  <a:pt x="769382" y="274320"/>
                  <a:pt x="710375" y="290751"/>
                  <a:pt x="710375" y="290751"/>
                </a:cubicBezTo>
                <a:cubicBezTo>
                  <a:pt x="710375" y="290751"/>
                  <a:pt x="651510" y="274320"/>
                  <a:pt x="651510" y="223599"/>
                </a:cubicBezTo>
                <a:cubicBezTo>
                  <a:pt x="651510" y="203311"/>
                  <a:pt x="657511" y="203311"/>
                  <a:pt x="657511" y="187023"/>
                </a:cubicBezTo>
                <a:cubicBezTo>
                  <a:pt x="656486" y="180307"/>
                  <a:pt x="653673" y="173990"/>
                  <a:pt x="649367" y="168735"/>
                </a:cubicBezTo>
                <a:lnTo>
                  <a:pt x="669512" y="148590"/>
                </a:lnTo>
                <a:cubicBezTo>
                  <a:pt x="681108" y="159094"/>
                  <a:pt x="698779" y="159094"/>
                  <a:pt x="710375" y="148590"/>
                </a:cubicBezTo>
                <a:cubicBezTo>
                  <a:pt x="716000" y="153501"/>
                  <a:pt x="723196" y="156237"/>
                  <a:pt x="730663" y="156305"/>
                </a:cubicBezTo>
                <a:cubicBezTo>
                  <a:pt x="738285" y="156335"/>
                  <a:pt x="745638" y="153476"/>
                  <a:pt x="751237" y="148304"/>
                </a:cubicBezTo>
                <a:lnTo>
                  <a:pt x="771525" y="168735"/>
                </a:lnTo>
                <a:cubicBezTo>
                  <a:pt x="767283" y="174029"/>
                  <a:pt x="764477" y="180328"/>
                  <a:pt x="763381" y="187023"/>
                </a:cubicBezTo>
                <a:cubicBezTo>
                  <a:pt x="763381" y="203311"/>
                  <a:pt x="769525" y="203311"/>
                  <a:pt x="769525" y="223599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BD7AFAD0-F3B2-4217-9DAE-BAA653FE2C8A}"/>
              </a:ext>
            </a:extLst>
          </p:cNvPr>
          <p:cNvSpPr/>
          <p:nvPr/>
        </p:nvSpPr>
        <p:spPr>
          <a:xfrm>
            <a:off x="3943900" y="1914772"/>
            <a:ext cx="457243" cy="274128"/>
          </a:xfrm>
          <a:custGeom>
            <a:avLst/>
            <a:gdLst>
              <a:gd name="connsiteX0" fmla="*/ 234073 w 457243"/>
              <a:gd name="connsiteY0" fmla="*/ 71437 h 274128"/>
              <a:gd name="connsiteX1" fmla="*/ 4615 w 457243"/>
              <a:gd name="connsiteY1" fmla="*/ 0 h 274128"/>
              <a:gd name="connsiteX2" fmla="*/ 183161 w 457243"/>
              <a:gd name="connsiteY2" fmla="*/ 269514 h 274128"/>
              <a:gd name="connsiteX3" fmla="*/ 452674 w 457243"/>
              <a:gd name="connsiteY3" fmla="*/ 90967 h 274128"/>
              <a:gd name="connsiteX4" fmla="*/ 457243 w 457243"/>
              <a:gd name="connsiteY4" fmla="*/ 46291 h 274128"/>
              <a:gd name="connsiteX5" fmla="*/ 453672 w 457243"/>
              <a:gd name="connsiteY5" fmla="*/ 7144 h 274128"/>
              <a:gd name="connsiteX6" fmla="*/ 234073 w 457243"/>
              <a:gd name="connsiteY6" fmla="*/ 71437 h 27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43" h="274128">
                <a:moveTo>
                  <a:pt x="234073" y="71437"/>
                </a:moveTo>
                <a:cubicBezTo>
                  <a:pt x="152127" y="71350"/>
                  <a:pt x="72130" y="46444"/>
                  <a:pt x="4615" y="0"/>
                </a:cubicBezTo>
                <a:cubicBezTo>
                  <a:pt x="-20505" y="123728"/>
                  <a:pt x="59432" y="244393"/>
                  <a:pt x="183161" y="269514"/>
                </a:cubicBezTo>
                <a:cubicBezTo>
                  <a:pt x="306889" y="294633"/>
                  <a:pt x="427554" y="214695"/>
                  <a:pt x="452674" y="90967"/>
                </a:cubicBezTo>
                <a:cubicBezTo>
                  <a:pt x="455660" y="76261"/>
                  <a:pt x="457191" y="61298"/>
                  <a:pt x="457243" y="46291"/>
                </a:cubicBezTo>
                <a:cubicBezTo>
                  <a:pt x="457151" y="33166"/>
                  <a:pt x="455955" y="20070"/>
                  <a:pt x="453672" y="7144"/>
                </a:cubicBezTo>
                <a:cubicBezTo>
                  <a:pt x="388129" y="49139"/>
                  <a:pt x="311915" y="71452"/>
                  <a:pt x="234073" y="71437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xmlns="" id="{7DBAF179-C188-40C6-A90D-28934CD4F058}"/>
              </a:ext>
            </a:extLst>
          </p:cNvPr>
          <p:cNvSpPr/>
          <p:nvPr/>
        </p:nvSpPr>
        <p:spPr>
          <a:xfrm>
            <a:off x="3858280" y="1573271"/>
            <a:ext cx="642235" cy="370062"/>
          </a:xfrm>
          <a:custGeom>
            <a:avLst/>
            <a:gdLst>
              <a:gd name="connsiteX0" fmla="*/ 615730 w 642235"/>
              <a:gd name="connsiteY0" fmla="*/ 108042 h 370062"/>
              <a:gd name="connsiteX1" fmla="*/ 482142 w 642235"/>
              <a:gd name="connsiteY1" fmla="*/ 71466 h 370062"/>
              <a:gd name="connsiteX2" fmla="*/ 337981 w 642235"/>
              <a:gd name="connsiteY2" fmla="*/ 4172 h 370062"/>
              <a:gd name="connsiteX3" fmla="*/ 304834 w 642235"/>
              <a:gd name="connsiteY3" fmla="*/ 4172 h 370062"/>
              <a:gd name="connsiteX4" fmla="*/ 160673 w 642235"/>
              <a:gd name="connsiteY4" fmla="*/ 71466 h 370062"/>
              <a:gd name="connsiteX5" fmla="*/ 27085 w 642235"/>
              <a:gd name="connsiteY5" fmla="*/ 108042 h 370062"/>
              <a:gd name="connsiteX6" fmla="*/ 830 w 642235"/>
              <a:gd name="connsiteY6" fmla="*/ 149293 h 370062"/>
              <a:gd name="connsiteX7" fmla="*/ 10083 w 642235"/>
              <a:gd name="connsiteY7" fmla="*/ 166192 h 370062"/>
              <a:gd name="connsiteX8" fmla="*/ 67233 w 642235"/>
              <a:gd name="connsiteY8" fmla="*/ 223342 h 370062"/>
              <a:gd name="connsiteX9" fmla="*/ 67233 w 642235"/>
              <a:gd name="connsiteY9" fmla="*/ 242059 h 370062"/>
              <a:gd name="connsiteX10" fmla="*/ 93950 w 642235"/>
              <a:gd name="connsiteY10" fmla="*/ 292923 h 370062"/>
              <a:gd name="connsiteX11" fmla="*/ 112381 w 642235"/>
              <a:gd name="connsiteY11" fmla="*/ 305638 h 370062"/>
              <a:gd name="connsiteX12" fmla="*/ 516860 w 642235"/>
              <a:gd name="connsiteY12" fmla="*/ 311925 h 370062"/>
              <a:gd name="connsiteX13" fmla="*/ 546435 w 642235"/>
              <a:gd name="connsiteY13" fmla="*/ 292780 h 370062"/>
              <a:gd name="connsiteX14" fmla="*/ 575010 w 642235"/>
              <a:gd name="connsiteY14" fmla="*/ 240773 h 370062"/>
              <a:gd name="connsiteX15" fmla="*/ 575010 w 642235"/>
              <a:gd name="connsiteY15" fmla="*/ 223771 h 370062"/>
              <a:gd name="connsiteX16" fmla="*/ 632160 w 642235"/>
              <a:gd name="connsiteY16" fmla="*/ 166621 h 370062"/>
              <a:gd name="connsiteX17" fmla="*/ 632057 w 642235"/>
              <a:gd name="connsiteY17" fmla="*/ 117723 h 370062"/>
              <a:gd name="connsiteX18" fmla="*/ 615158 w 642235"/>
              <a:gd name="connsiteY18" fmla="*/ 108471 h 370062"/>
              <a:gd name="connsiteX19" fmla="*/ 372842 w 642235"/>
              <a:gd name="connsiteY19" fmla="*/ 169050 h 370062"/>
              <a:gd name="connsiteX20" fmla="*/ 320836 w 642235"/>
              <a:gd name="connsiteY20" fmla="*/ 228200 h 370062"/>
              <a:gd name="connsiteX21" fmla="*/ 268829 w 642235"/>
              <a:gd name="connsiteY21" fmla="*/ 169050 h 370062"/>
              <a:gd name="connsiteX22" fmla="*/ 274116 w 642235"/>
              <a:gd name="connsiteY22" fmla="*/ 136760 h 370062"/>
              <a:gd name="connsiteX23" fmla="*/ 266972 w 642235"/>
              <a:gd name="connsiteY23" fmla="*/ 120615 h 370062"/>
              <a:gd name="connsiteX24" fmla="*/ 285688 w 642235"/>
              <a:gd name="connsiteY24" fmla="*/ 102756 h 370062"/>
              <a:gd name="connsiteX25" fmla="*/ 303691 w 642235"/>
              <a:gd name="connsiteY25" fmla="*/ 109757 h 370062"/>
              <a:gd name="connsiteX26" fmla="*/ 321693 w 642235"/>
              <a:gd name="connsiteY26" fmla="*/ 103042 h 370062"/>
              <a:gd name="connsiteX27" fmla="*/ 339695 w 642235"/>
              <a:gd name="connsiteY27" fmla="*/ 109757 h 370062"/>
              <a:gd name="connsiteX28" fmla="*/ 357126 w 642235"/>
              <a:gd name="connsiteY28" fmla="*/ 102756 h 370062"/>
              <a:gd name="connsiteX29" fmla="*/ 374985 w 642235"/>
              <a:gd name="connsiteY29" fmla="*/ 120615 h 370062"/>
              <a:gd name="connsiteX30" fmla="*/ 367842 w 642235"/>
              <a:gd name="connsiteY30" fmla="*/ 136760 h 370062"/>
              <a:gd name="connsiteX31" fmla="*/ 373414 w 642235"/>
              <a:gd name="connsiteY31" fmla="*/ 169050 h 37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2235" h="370062">
                <a:moveTo>
                  <a:pt x="615730" y="108042"/>
                </a:moveTo>
                <a:cubicBezTo>
                  <a:pt x="570453" y="98768"/>
                  <a:pt x="525829" y="86550"/>
                  <a:pt x="482142" y="71466"/>
                </a:cubicBezTo>
                <a:cubicBezTo>
                  <a:pt x="449995" y="59179"/>
                  <a:pt x="370413" y="21317"/>
                  <a:pt x="337981" y="4172"/>
                </a:cubicBezTo>
                <a:cubicBezTo>
                  <a:pt x="327632" y="-1391"/>
                  <a:pt x="315182" y="-1391"/>
                  <a:pt x="304834" y="4172"/>
                </a:cubicBezTo>
                <a:cubicBezTo>
                  <a:pt x="272401" y="21317"/>
                  <a:pt x="192820" y="59179"/>
                  <a:pt x="160673" y="71466"/>
                </a:cubicBezTo>
                <a:cubicBezTo>
                  <a:pt x="116986" y="86550"/>
                  <a:pt x="72362" y="98768"/>
                  <a:pt x="27085" y="108042"/>
                </a:cubicBezTo>
                <a:cubicBezTo>
                  <a:pt x="8444" y="112183"/>
                  <a:pt x="-3310" y="130652"/>
                  <a:pt x="830" y="149293"/>
                </a:cubicBezTo>
                <a:cubicBezTo>
                  <a:pt x="2250" y="155690"/>
                  <a:pt x="5459" y="161550"/>
                  <a:pt x="10083" y="166192"/>
                </a:cubicBezTo>
                <a:lnTo>
                  <a:pt x="67233" y="223342"/>
                </a:lnTo>
                <a:lnTo>
                  <a:pt x="67233" y="242059"/>
                </a:lnTo>
                <a:cubicBezTo>
                  <a:pt x="67248" y="262372"/>
                  <a:pt x="77234" y="281382"/>
                  <a:pt x="93950" y="292923"/>
                </a:cubicBezTo>
                <a:lnTo>
                  <a:pt x="112381" y="305638"/>
                </a:lnTo>
                <a:cubicBezTo>
                  <a:pt x="233576" y="389192"/>
                  <a:pt x="393126" y="391671"/>
                  <a:pt x="516860" y="311925"/>
                </a:cubicBezTo>
                <a:lnTo>
                  <a:pt x="546435" y="292780"/>
                </a:lnTo>
                <a:cubicBezTo>
                  <a:pt x="564195" y="281441"/>
                  <a:pt x="574963" y="261844"/>
                  <a:pt x="575010" y="240773"/>
                </a:cubicBezTo>
                <a:lnTo>
                  <a:pt x="575010" y="223771"/>
                </a:lnTo>
                <a:lnTo>
                  <a:pt x="632160" y="166621"/>
                </a:lnTo>
                <a:cubicBezTo>
                  <a:pt x="645635" y="153089"/>
                  <a:pt x="645588" y="131198"/>
                  <a:pt x="632057" y="117723"/>
                </a:cubicBezTo>
                <a:cubicBezTo>
                  <a:pt x="627414" y="113100"/>
                  <a:pt x="621555" y="109891"/>
                  <a:pt x="615158" y="108471"/>
                </a:cubicBezTo>
                <a:close/>
                <a:moveTo>
                  <a:pt x="372842" y="169050"/>
                </a:moveTo>
                <a:cubicBezTo>
                  <a:pt x="372842" y="213770"/>
                  <a:pt x="320836" y="228200"/>
                  <a:pt x="320836" y="228200"/>
                </a:cubicBezTo>
                <a:cubicBezTo>
                  <a:pt x="320836" y="228200"/>
                  <a:pt x="268829" y="213913"/>
                  <a:pt x="268829" y="169050"/>
                </a:cubicBezTo>
                <a:cubicBezTo>
                  <a:pt x="268829" y="151048"/>
                  <a:pt x="274116" y="151048"/>
                  <a:pt x="274116" y="136760"/>
                </a:cubicBezTo>
                <a:cubicBezTo>
                  <a:pt x="273204" y="130841"/>
                  <a:pt x="270740" y="125270"/>
                  <a:pt x="266972" y="120615"/>
                </a:cubicBezTo>
                <a:lnTo>
                  <a:pt x="285688" y="102756"/>
                </a:lnTo>
                <a:cubicBezTo>
                  <a:pt x="290568" y="107315"/>
                  <a:pt x="297014" y="109821"/>
                  <a:pt x="303691" y="109757"/>
                </a:cubicBezTo>
                <a:cubicBezTo>
                  <a:pt x="310312" y="109801"/>
                  <a:pt x="316718" y="107411"/>
                  <a:pt x="321693" y="103042"/>
                </a:cubicBezTo>
                <a:cubicBezTo>
                  <a:pt x="326701" y="107355"/>
                  <a:pt x="333086" y="109737"/>
                  <a:pt x="339695" y="109757"/>
                </a:cubicBezTo>
                <a:cubicBezTo>
                  <a:pt x="346175" y="109677"/>
                  <a:pt x="352391" y="107179"/>
                  <a:pt x="357126" y="102756"/>
                </a:cubicBezTo>
                <a:lnTo>
                  <a:pt x="374985" y="120615"/>
                </a:lnTo>
                <a:cubicBezTo>
                  <a:pt x="371248" y="125289"/>
                  <a:pt x="368786" y="130851"/>
                  <a:pt x="367842" y="136760"/>
                </a:cubicBezTo>
                <a:cubicBezTo>
                  <a:pt x="368127" y="151048"/>
                  <a:pt x="373414" y="151048"/>
                  <a:pt x="373414" y="169050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4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eck 12"/>
          <p:cNvSpPr/>
          <p:nvPr/>
        </p:nvSpPr>
        <p:spPr>
          <a:xfrm rot="5400000">
            <a:off x="11242320" y="4182224"/>
            <a:ext cx="1674952" cy="221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CHAPTER03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Rechteck 13"/>
          <p:cNvSpPr/>
          <p:nvPr/>
        </p:nvSpPr>
        <p:spPr>
          <a:xfrm rot="5400000">
            <a:off x="11242320" y="5909906"/>
            <a:ext cx="1674952" cy="221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CHAPTER04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Rechteck 11">
            <a:extLst>
              <a:ext uri="{FF2B5EF4-FFF2-40B4-BE49-F238E27FC236}">
                <a16:creationId xmlns:a16="http://schemas.microsoft.com/office/drawing/2014/main" xmlns="" id="{6025BACA-63E3-4CA7-8670-02CCDA5E11EF}"/>
              </a:ext>
            </a:extLst>
          </p:cNvPr>
          <p:cNvSpPr/>
          <p:nvPr/>
        </p:nvSpPr>
        <p:spPr>
          <a:xfrm rot="5400000">
            <a:off x="11240730" y="726858"/>
            <a:ext cx="1674952" cy="2212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CHAPER 01</a:t>
            </a:r>
          </a:p>
        </p:txBody>
      </p:sp>
      <p:sp>
        <p:nvSpPr>
          <p:cNvPr id="64" name="Rechteck 12">
            <a:extLst>
              <a:ext uri="{FF2B5EF4-FFF2-40B4-BE49-F238E27FC236}">
                <a16:creationId xmlns:a16="http://schemas.microsoft.com/office/drawing/2014/main" xmlns="" id="{F0D74990-ACF8-45C7-8744-456B4444BD28}"/>
              </a:ext>
            </a:extLst>
          </p:cNvPr>
          <p:cNvSpPr/>
          <p:nvPr/>
        </p:nvSpPr>
        <p:spPr>
          <a:xfrm rot="5400000">
            <a:off x="11240729" y="2395243"/>
            <a:ext cx="1674952" cy="221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CHAPTER02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0B3436A5-9F68-49AA-A6BA-3F0F0126CA99}"/>
              </a:ext>
            </a:extLst>
          </p:cNvPr>
          <p:cNvSpPr txBox="1"/>
          <p:nvPr/>
        </p:nvSpPr>
        <p:spPr>
          <a:xfrm>
            <a:off x="871591" y="-38437"/>
            <a:ext cx="683556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6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Rechteck 38">
            <a:extLst>
              <a:ext uri="{FF2B5EF4-FFF2-40B4-BE49-F238E27FC236}">
                <a16:creationId xmlns:a16="http://schemas.microsoft.com/office/drawing/2014/main" xmlns="" id="{D8CA77DB-20C0-465E-97CA-90D07F9CC331}"/>
              </a:ext>
            </a:extLst>
          </p:cNvPr>
          <p:cNvSpPr/>
          <p:nvPr/>
        </p:nvSpPr>
        <p:spPr>
          <a:xfrm>
            <a:off x="1648969" y="1810706"/>
            <a:ext cx="9020424" cy="4182487"/>
          </a:xfrm>
          <a:prstGeom prst="rect">
            <a:avLst/>
          </a:prstGeom>
          <a:noFill/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</a:t>
            </a:r>
            <a:r>
              <a:rPr lang="ko-KR" altLang="en-US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교육기관 </a:t>
            </a:r>
            <a:r>
              <a:rPr lang="en-US" altLang="ko-KR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해피잡</a:t>
            </a:r>
            <a:r>
              <a:rPr lang="en-US" altLang="ko-KR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 </a:t>
            </a:r>
            <a:r>
              <a:rPr lang="ko-KR" altLang="en-US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운영에 실제로 사용하는 것을 목표로 제작한 </a:t>
            </a:r>
            <a:endParaRPr lang="en-US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학습관리 시스템 입니다</a:t>
            </a:r>
            <a:r>
              <a:rPr lang="en-US" altLang="ko-KR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강사</a:t>
            </a:r>
            <a:r>
              <a:rPr lang="en-US" altLang="ko-KR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</a:t>
            </a:r>
            <a:r>
              <a:rPr lang="en-US" altLang="ko-KR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회사대표 사용자 유형에 맞는 다양한 </a:t>
            </a:r>
            <a:endParaRPr lang="en-US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기능들을 지원하여 운영의 효율성을 높이고</a:t>
            </a:r>
            <a:r>
              <a:rPr lang="en-US" altLang="ko-KR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endParaRPr lang="en-US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학습효과의 극대화를 기대할 수 있는 시스템 입니다</a:t>
            </a:r>
            <a:r>
              <a:rPr lang="en-US" altLang="ko-KR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de-DE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feld 33">
            <a:extLst>
              <a:ext uri="{FF2B5EF4-FFF2-40B4-BE49-F238E27FC236}">
                <a16:creationId xmlns:a16="http://schemas.microsoft.com/office/drawing/2014/main" xmlns="" id="{04BE19C5-9A2C-493D-A3A1-695FA2928D82}"/>
              </a:ext>
            </a:extLst>
          </p:cNvPr>
          <p:cNvSpPr txBox="1"/>
          <p:nvPr/>
        </p:nvSpPr>
        <p:spPr>
          <a:xfrm>
            <a:off x="1699586" y="2024379"/>
            <a:ext cx="6007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#</a:t>
            </a:r>
            <a:r>
              <a:rPr lang="de-DE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Learning Management System</a:t>
            </a:r>
            <a:endParaRPr lang="de-DE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Rectangle 20">
            <a:extLst>
              <a:ext uri="{FF2B5EF4-FFF2-40B4-BE49-F238E27FC236}">
                <a16:creationId xmlns:a16="http://schemas.microsoft.com/office/drawing/2014/main" xmlns="" id="{F39A4CBE-7857-4D5A-8A5A-4E924B7398E5}"/>
              </a:ext>
            </a:extLst>
          </p:cNvPr>
          <p:cNvSpPr/>
          <p:nvPr/>
        </p:nvSpPr>
        <p:spPr>
          <a:xfrm>
            <a:off x="-3177" y="964"/>
            <a:ext cx="12192000" cy="6858001"/>
          </a:xfrm>
          <a:prstGeom prst="rect">
            <a:avLst/>
          </a:prstGeom>
          <a:blipFill dpi="0" rotWithShape="1">
            <a:blip r:embed="rId4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62513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통계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</a:t>
            </a:r>
            <a:r>
              <a:rPr lang="ko-KR" altLang="en-US" b="1" dirty="0">
                <a:solidFill>
                  <a:schemeClr val="tx1"/>
                </a:solidFill>
              </a:rPr>
              <a:t>과락 비율</a:t>
            </a:r>
          </a:p>
        </p:txBody>
      </p:sp>
      <p:sp>
        <p:nvSpPr>
          <p:cNvPr id="24" name="실행 단추: 비어 있음 23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FBC7681-852E-4BE9-9277-E0A5BA88191F}"/>
              </a:ext>
            </a:extLst>
          </p:cNvPr>
          <p:cNvSpPr/>
          <p:nvPr/>
        </p:nvSpPr>
        <p:spPr>
          <a:xfrm>
            <a:off x="783771" y="835541"/>
            <a:ext cx="4714504" cy="2434441"/>
          </a:xfrm>
          <a:prstGeom prst="actionButtonBlank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2C6DC7F9-7C33-4E0B-BD05-52424388C39F}"/>
              </a:ext>
            </a:extLst>
          </p:cNvPr>
          <p:cNvSpPr/>
          <p:nvPr/>
        </p:nvSpPr>
        <p:spPr>
          <a:xfrm>
            <a:off x="3715344" y="2256100"/>
            <a:ext cx="914400" cy="433625"/>
          </a:xfrm>
          <a:custGeom>
            <a:avLst/>
            <a:gdLst>
              <a:gd name="connsiteX0" fmla="*/ 868680 w 914400"/>
              <a:gd name="connsiteY0" fmla="*/ 113586 h 433625"/>
              <a:gd name="connsiteX1" fmla="*/ 645795 w 914400"/>
              <a:gd name="connsiteY1" fmla="*/ 5001 h 433625"/>
              <a:gd name="connsiteX2" fmla="*/ 615791 w 914400"/>
              <a:gd name="connsiteY2" fmla="*/ 143 h 433625"/>
              <a:gd name="connsiteX3" fmla="*/ 575215 w 914400"/>
              <a:gd name="connsiteY3" fmla="*/ 122158 h 433625"/>
              <a:gd name="connsiteX4" fmla="*/ 566608 w 914400"/>
              <a:gd name="connsiteY4" fmla="*/ 126627 h 433625"/>
              <a:gd name="connsiteX5" fmla="*/ 563499 w 914400"/>
              <a:gd name="connsiteY5" fmla="*/ 124587 h 433625"/>
              <a:gd name="connsiteX6" fmla="*/ 457200 w 914400"/>
              <a:gd name="connsiteY6" fmla="*/ 19288 h 433625"/>
              <a:gd name="connsiteX7" fmla="*/ 351187 w 914400"/>
              <a:gd name="connsiteY7" fmla="*/ 124301 h 433625"/>
              <a:gd name="connsiteX8" fmla="*/ 341296 w 914400"/>
              <a:gd name="connsiteY8" fmla="*/ 124721 h 433625"/>
              <a:gd name="connsiteX9" fmla="*/ 339328 w 914400"/>
              <a:gd name="connsiteY9" fmla="*/ 121587 h 433625"/>
              <a:gd name="connsiteX10" fmla="*/ 303609 w 914400"/>
              <a:gd name="connsiteY10" fmla="*/ 0 h 433625"/>
              <a:gd name="connsiteX11" fmla="*/ 268605 w 914400"/>
              <a:gd name="connsiteY11" fmla="*/ 5001 h 433625"/>
              <a:gd name="connsiteX12" fmla="*/ 45720 w 914400"/>
              <a:gd name="connsiteY12" fmla="*/ 113586 h 433625"/>
              <a:gd name="connsiteX13" fmla="*/ 0 w 914400"/>
              <a:gd name="connsiteY13" fmla="*/ 205026 h 433625"/>
              <a:gd name="connsiteX14" fmla="*/ 0 w 914400"/>
              <a:gd name="connsiteY14" fmla="*/ 433626 h 433625"/>
              <a:gd name="connsiteX15" fmla="*/ 400050 w 914400"/>
              <a:gd name="connsiteY15" fmla="*/ 433626 h 433625"/>
              <a:gd name="connsiteX16" fmla="*/ 415909 w 914400"/>
              <a:gd name="connsiteY16" fmla="*/ 205026 h 433625"/>
              <a:gd name="connsiteX17" fmla="*/ 499062 w 914400"/>
              <a:gd name="connsiteY17" fmla="*/ 205026 h 433625"/>
              <a:gd name="connsiteX18" fmla="*/ 514350 w 914400"/>
              <a:gd name="connsiteY18" fmla="*/ 433626 h 433625"/>
              <a:gd name="connsiteX19" fmla="*/ 914400 w 914400"/>
              <a:gd name="connsiteY19" fmla="*/ 433626 h 433625"/>
              <a:gd name="connsiteX20" fmla="*/ 914400 w 914400"/>
              <a:gd name="connsiteY20" fmla="*/ 205026 h 433625"/>
              <a:gd name="connsiteX21" fmla="*/ 868680 w 914400"/>
              <a:gd name="connsiteY21" fmla="*/ 113586 h 433625"/>
              <a:gd name="connsiteX22" fmla="*/ 500063 w 914400"/>
              <a:gd name="connsiteY22" fmla="*/ 176451 h 433625"/>
              <a:gd name="connsiteX23" fmla="*/ 414338 w 914400"/>
              <a:gd name="connsiteY23" fmla="*/ 176451 h 433625"/>
              <a:gd name="connsiteX24" fmla="*/ 400050 w 914400"/>
              <a:gd name="connsiteY24" fmla="*/ 119301 h 433625"/>
              <a:gd name="connsiteX25" fmla="*/ 457200 w 914400"/>
              <a:gd name="connsiteY25" fmla="*/ 62151 h 433625"/>
              <a:gd name="connsiteX26" fmla="*/ 514350 w 914400"/>
              <a:gd name="connsiteY26" fmla="*/ 119301 h 433625"/>
              <a:gd name="connsiteX27" fmla="*/ 769382 w 914400"/>
              <a:gd name="connsiteY27" fmla="*/ 223599 h 433625"/>
              <a:gd name="connsiteX28" fmla="*/ 710375 w 914400"/>
              <a:gd name="connsiteY28" fmla="*/ 290751 h 433625"/>
              <a:gd name="connsiteX29" fmla="*/ 651510 w 914400"/>
              <a:gd name="connsiteY29" fmla="*/ 223599 h 433625"/>
              <a:gd name="connsiteX30" fmla="*/ 657511 w 914400"/>
              <a:gd name="connsiteY30" fmla="*/ 187023 h 433625"/>
              <a:gd name="connsiteX31" fmla="*/ 649367 w 914400"/>
              <a:gd name="connsiteY31" fmla="*/ 168735 h 433625"/>
              <a:gd name="connsiteX32" fmla="*/ 669512 w 914400"/>
              <a:gd name="connsiteY32" fmla="*/ 148590 h 433625"/>
              <a:gd name="connsiteX33" fmla="*/ 710375 w 914400"/>
              <a:gd name="connsiteY33" fmla="*/ 148590 h 433625"/>
              <a:gd name="connsiteX34" fmla="*/ 730663 w 914400"/>
              <a:gd name="connsiteY34" fmla="*/ 156305 h 433625"/>
              <a:gd name="connsiteX35" fmla="*/ 751237 w 914400"/>
              <a:gd name="connsiteY35" fmla="*/ 148304 h 433625"/>
              <a:gd name="connsiteX36" fmla="*/ 771525 w 914400"/>
              <a:gd name="connsiteY36" fmla="*/ 168735 h 433625"/>
              <a:gd name="connsiteX37" fmla="*/ 763381 w 914400"/>
              <a:gd name="connsiteY37" fmla="*/ 187023 h 433625"/>
              <a:gd name="connsiteX38" fmla="*/ 769525 w 914400"/>
              <a:gd name="connsiteY38" fmla="*/ 223599 h 4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14400" h="433625">
                <a:moveTo>
                  <a:pt x="868680" y="113586"/>
                </a:moveTo>
                <a:cubicBezTo>
                  <a:pt x="805815" y="62151"/>
                  <a:pt x="725805" y="27861"/>
                  <a:pt x="645795" y="5001"/>
                </a:cubicBezTo>
                <a:cubicBezTo>
                  <a:pt x="636041" y="2112"/>
                  <a:pt x="625958" y="480"/>
                  <a:pt x="615791" y="143"/>
                </a:cubicBezTo>
                <a:lnTo>
                  <a:pt x="575215" y="122158"/>
                </a:lnTo>
                <a:cubicBezTo>
                  <a:pt x="574072" y="125769"/>
                  <a:pt x="570218" y="127770"/>
                  <a:pt x="566608" y="126627"/>
                </a:cubicBezTo>
                <a:cubicBezTo>
                  <a:pt x="565404" y="126247"/>
                  <a:pt x="564328" y="125540"/>
                  <a:pt x="563499" y="124587"/>
                </a:cubicBezTo>
                <a:lnTo>
                  <a:pt x="457200" y="19288"/>
                </a:lnTo>
                <a:lnTo>
                  <a:pt x="351187" y="124301"/>
                </a:lnTo>
                <a:cubicBezTo>
                  <a:pt x="348571" y="127149"/>
                  <a:pt x="344143" y="127337"/>
                  <a:pt x="341296" y="124721"/>
                </a:cubicBezTo>
                <a:cubicBezTo>
                  <a:pt x="340370" y="123871"/>
                  <a:pt x="339691" y="122790"/>
                  <a:pt x="339328" y="121587"/>
                </a:cubicBezTo>
                <a:lnTo>
                  <a:pt x="303609" y="0"/>
                </a:lnTo>
                <a:cubicBezTo>
                  <a:pt x="291784" y="261"/>
                  <a:pt x="280031" y="1940"/>
                  <a:pt x="268605" y="5001"/>
                </a:cubicBezTo>
                <a:cubicBezTo>
                  <a:pt x="188699" y="28318"/>
                  <a:pt x="113333" y="65035"/>
                  <a:pt x="45720" y="113586"/>
                </a:cubicBezTo>
                <a:cubicBezTo>
                  <a:pt x="17531" y="135661"/>
                  <a:pt x="746" y="169230"/>
                  <a:pt x="0" y="205026"/>
                </a:cubicBezTo>
                <a:lnTo>
                  <a:pt x="0" y="433626"/>
                </a:lnTo>
                <a:lnTo>
                  <a:pt x="400050" y="433626"/>
                </a:lnTo>
                <a:lnTo>
                  <a:pt x="415909" y="205026"/>
                </a:lnTo>
                <a:lnTo>
                  <a:pt x="499062" y="205026"/>
                </a:lnTo>
                <a:lnTo>
                  <a:pt x="514350" y="433626"/>
                </a:lnTo>
                <a:lnTo>
                  <a:pt x="914400" y="433626"/>
                </a:lnTo>
                <a:lnTo>
                  <a:pt x="914400" y="205026"/>
                </a:lnTo>
                <a:cubicBezTo>
                  <a:pt x="913654" y="169230"/>
                  <a:pt x="896869" y="135661"/>
                  <a:pt x="868680" y="113586"/>
                </a:cubicBezTo>
                <a:close/>
                <a:moveTo>
                  <a:pt x="500063" y="176451"/>
                </a:moveTo>
                <a:lnTo>
                  <a:pt x="414338" y="176451"/>
                </a:lnTo>
                <a:lnTo>
                  <a:pt x="400050" y="119301"/>
                </a:lnTo>
                <a:lnTo>
                  <a:pt x="457200" y="62151"/>
                </a:lnTo>
                <a:lnTo>
                  <a:pt x="514350" y="119301"/>
                </a:lnTo>
                <a:close/>
                <a:moveTo>
                  <a:pt x="769382" y="223599"/>
                </a:moveTo>
                <a:cubicBezTo>
                  <a:pt x="769382" y="274320"/>
                  <a:pt x="710375" y="290751"/>
                  <a:pt x="710375" y="290751"/>
                </a:cubicBezTo>
                <a:cubicBezTo>
                  <a:pt x="710375" y="290751"/>
                  <a:pt x="651510" y="274320"/>
                  <a:pt x="651510" y="223599"/>
                </a:cubicBezTo>
                <a:cubicBezTo>
                  <a:pt x="651510" y="203311"/>
                  <a:pt x="657511" y="203311"/>
                  <a:pt x="657511" y="187023"/>
                </a:cubicBezTo>
                <a:cubicBezTo>
                  <a:pt x="656486" y="180307"/>
                  <a:pt x="653673" y="173990"/>
                  <a:pt x="649367" y="168735"/>
                </a:cubicBezTo>
                <a:lnTo>
                  <a:pt x="669512" y="148590"/>
                </a:lnTo>
                <a:cubicBezTo>
                  <a:pt x="681108" y="159094"/>
                  <a:pt x="698779" y="159094"/>
                  <a:pt x="710375" y="148590"/>
                </a:cubicBezTo>
                <a:cubicBezTo>
                  <a:pt x="716000" y="153501"/>
                  <a:pt x="723196" y="156237"/>
                  <a:pt x="730663" y="156305"/>
                </a:cubicBezTo>
                <a:cubicBezTo>
                  <a:pt x="738285" y="156335"/>
                  <a:pt x="745638" y="153476"/>
                  <a:pt x="751237" y="148304"/>
                </a:cubicBezTo>
                <a:lnTo>
                  <a:pt x="771525" y="168735"/>
                </a:lnTo>
                <a:cubicBezTo>
                  <a:pt x="767283" y="174029"/>
                  <a:pt x="764477" y="180328"/>
                  <a:pt x="763381" y="187023"/>
                </a:cubicBezTo>
                <a:cubicBezTo>
                  <a:pt x="763381" y="203311"/>
                  <a:pt x="769525" y="203311"/>
                  <a:pt x="769525" y="223599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0EC62B6D-8955-4BFC-A29B-FDE1F2643341}"/>
              </a:ext>
            </a:extLst>
          </p:cNvPr>
          <p:cNvSpPr/>
          <p:nvPr/>
        </p:nvSpPr>
        <p:spPr>
          <a:xfrm>
            <a:off x="3943900" y="1914772"/>
            <a:ext cx="457243" cy="274128"/>
          </a:xfrm>
          <a:custGeom>
            <a:avLst/>
            <a:gdLst>
              <a:gd name="connsiteX0" fmla="*/ 234073 w 457243"/>
              <a:gd name="connsiteY0" fmla="*/ 71437 h 274128"/>
              <a:gd name="connsiteX1" fmla="*/ 4615 w 457243"/>
              <a:gd name="connsiteY1" fmla="*/ 0 h 274128"/>
              <a:gd name="connsiteX2" fmla="*/ 183161 w 457243"/>
              <a:gd name="connsiteY2" fmla="*/ 269514 h 274128"/>
              <a:gd name="connsiteX3" fmla="*/ 452674 w 457243"/>
              <a:gd name="connsiteY3" fmla="*/ 90967 h 274128"/>
              <a:gd name="connsiteX4" fmla="*/ 457243 w 457243"/>
              <a:gd name="connsiteY4" fmla="*/ 46291 h 274128"/>
              <a:gd name="connsiteX5" fmla="*/ 453672 w 457243"/>
              <a:gd name="connsiteY5" fmla="*/ 7144 h 274128"/>
              <a:gd name="connsiteX6" fmla="*/ 234073 w 457243"/>
              <a:gd name="connsiteY6" fmla="*/ 71437 h 27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43" h="274128">
                <a:moveTo>
                  <a:pt x="234073" y="71437"/>
                </a:moveTo>
                <a:cubicBezTo>
                  <a:pt x="152127" y="71350"/>
                  <a:pt x="72130" y="46444"/>
                  <a:pt x="4615" y="0"/>
                </a:cubicBezTo>
                <a:cubicBezTo>
                  <a:pt x="-20505" y="123728"/>
                  <a:pt x="59432" y="244393"/>
                  <a:pt x="183161" y="269514"/>
                </a:cubicBezTo>
                <a:cubicBezTo>
                  <a:pt x="306889" y="294633"/>
                  <a:pt x="427554" y="214695"/>
                  <a:pt x="452674" y="90967"/>
                </a:cubicBezTo>
                <a:cubicBezTo>
                  <a:pt x="455660" y="76261"/>
                  <a:pt x="457191" y="61298"/>
                  <a:pt x="457243" y="46291"/>
                </a:cubicBezTo>
                <a:cubicBezTo>
                  <a:pt x="457151" y="33166"/>
                  <a:pt x="455955" y="20070"/>
                  <a:pt x="453672" y="7144"/>
                </a:cubicBezTo>
                <a:cubicBezTo>
                  <a:pt x="388129" y="49139"/>
                  <a:pt x="311915" y="71452"/>
                  <a:pt x="234073" y="71437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F45F6AED-7FF6-47F0-9FED-FDFD30C81447}"/>
              </a:ext>
            </a:extLst>
          </p:cNvPr>
          <p:cNvSpPr/>
          <p:nvPr/>
        </p:nvSpPr>
        <p:spPr>
          <a:xfrm>
            <a:off x="3858280" y="1573271"/>
            <a:ext cx="642235" cy="370062"/>
          </a:xfrm>
          <a:custGeom>
            <a:avLst/>
            <a:gdLst>
              <a:gd name="connsiteX0" fmla="*/ 615730 w 642235"/>
              <a:gd name="connsiteY0" fmla="*/ 108042 h 370062"/>
              <a:gd name="connsiteX1" fmla="*/ 482142 w 642235"/>
              <a:gd name="connsiteY1" fmla="*/ 71466 h 370062"/>
              <a:gd name="connsiteX2" fmla="*/ 337981 w 642235"/>
              <a:gd name="connsiteY2" fmla="*/ 4172 h 370062"/>
              <a:gd name="connsiteX3" fmla="*/ 304834 w 642235"/>
              <a:gd name="connsiteY3" fmla="*/ 4172 h 370062"/>
              <a:gd name="connsiteX4" fmla="*/ 160673 w 642235"/>
              <a:gd name="connsiteY4" fmla="*/ 71466 h 370062"/>
              <a:gd name="connsiteX5" fmla="*/ 27085 w 642235"/>
              <a:gd name="connsiteY5" fmla="*/ 108042 h 370062"/>
              <a:gd name="connsiteX6" fmla="*/ 830 w 642235"/>
              <a:gd name="connsiteY6" fmla="*/ 149293 h 370062"/>
              <a:gd name="connsiteX7" fmla="*/ 10083 w 642235"/>
              <a:gd name="connsiteY7" fmla="*/ 166192 h 370062"/>
              <a:gd name="connsiteX8" fmla="*/ 67233 w 642235"/>
              <a:gd name="connsiteY8" fmla="*/ 223342 h 370062"/>
              <a:gd name="connsiteX9" fmla="*/ 67233 w 642235"/>
              <a:gd name="connsiteY9" fmla="*/ 242059 h 370062"/>
              <a:gd name="connsiteX10" fmla="*/ 93950 w 642235"/>
              <a:gd name="connsiteY10" fmla="*/ 292923 h 370062"/>
              <a:gd name="connsiteX11" fmla="*/ 112381 w 642235"/>
              <a:gd name="connsiteY11" fmla="*/ 305638 h 370062"/>
              <a:gd name="connsiteX12" fmla="*/ 516860 w 642235"/>
              <a:gd name="connsiteY12" fmla="*/ 311925 h 370062"/>
              <a:gd name="connsiteX13" fmla="*/ 546435 w 642235"/>
              <a:gd name="connsiteY13" fmla="*/ 292780 h 370062"/>
              <a:gd name="connsiteX14" fmla="*/ 575010 w 642235"/>
              <a:gd name="connsiteY14" fmla="*/ 240773 h 370062"/>
              <a:gd name="connsiteX15" fmla="*/ 575010 w 642235"/>
              <a:gd name="connsiteY15" fmla="*/ 223771 h 370062"/>
              <a:gd name="connsiteX16" fmla="*/ 632160 w 642235"/>
              <a:gd name="connsiteY16" fmla="*/ 166621 h 370062"/>
              <a:gd name="connsiteX17" fmla="*/ 632057 w 642235"/>
              <a:gd name="connsiteY17" fmla="*/ 117723 h 370062"/>
              <a:gd name="connsiteX18" fmla="*/ 615158 w 642235"/>
              <a:gd name="connsiteY18" fmla="*/ 108471 h 370062"/>
              <a:gd name="connsiteX19" fmla="*/ 372842 w 642235"/>
              <a:gd name="connsiteY19" fmla="*/ 169050 h 370062"/>
              <a:gd name="connsiteX20" fmla="*/ 320836 w 642235"/>
              <a:gd name="connsiteY20" fmla="*/ 228200 h 370062"/>
              <a:gd name="connsiteX21" fmla="*/ 268829 w 642235"/>
              <a:gd name="connsiteY21" fmla="*/ 169050 h 370062"/>
              <a:gd name="connsiteX22" fmla="*/ 274116 w 642235"/>
              <a:gd name="connsiteY22" fmla="*/ 136760 h 370062"/>
              <a:gd name="connsiteX23" fmla="*/ 266972 w 642235"/>
              <a:gd name="connsiteY23" fmla="*/ 120615 h 370062"/>
              <a:gd name="connsiteX24" fmla="*/ 285688 w 642235"/>
              <a:gd name="connsiteY24" fmla="*/ 102756 h 370062"/>
              <a:gd name="connsiteX25" fmla="*/ 303691 w 642235"/>
              <a:gd name="connsiteY25" fmla="*/ 109757 h 370062"/>
              <a:gd name="connsiteX26" fmla="*/ 321693 w 642235"/>
              <a:gd name="connsiteY26" fmla="*/ 103042 h 370062"/>
              <a:gd name="connsiteX27" fmla="*/ 339695 w 642235"/>
              <a:gd name="connsiteY27" fmla="*/ 109757 h 370062"/>
              <a:gd name="connsiteX28" fmla="*/ 357126 w 642235"/>
              <a:gd name="connsiteY28" fmla="*/ 102756 h 370062"/>
              <a:gd name="connsiteX29" fmla="*/ 374985 w 642235"/>
              <a:gd name="connsiteY29" fmla="*/ 120615 h 370062"/>
              <a:gd name="connsiteX30" fmla="*/ 367842 w 642235"/>
              <a:gd name="connsiteY30" fmla="*/ 136760 h 370062"/>
              <a:gd name="connsiteX31" fmla="*/ 373414 w 642235"/>
              <a:gd name="connsiteY31" fmla="*/ 169050 h 37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2235" h="370062">
                <a:moveTo>
                  <a:pt x="615730" y="108042"/>
                </a:moveTo>
                <a:cubicBezTo>
                  <a:pt x="570453" y="98768"/>
                  <a:pt x="525829" y="86550"/>
                  <a:pt x="482142" y="71466"/>
                </a:cubicBezTo>
                <a:cubicBezTo>
                  <a:pt x="449995" y="59179"/>
                  <a:pt x="370413" y="21317"/>
                  <a:pt x="337981" y="4172"/>
                </a:cubicBezTo>
                <a:cubicBezTo>
                  <a:pt x="327632" y="-1391"/>
                  <a:pt x="315182" y="-1391"/>
                  <a:pt x="304834" y="4172"/>
                </a:cubicBezTo>
                <a:cubicBezTo>
                  <a:pt x="272401" y="21317"/>
                  <a:pt x="192820" y="59179"/>
                  <a:pt x="160673" y="71466"/>
                </a:cubicBezTo>
                <a:cubicBezTo>
                  <a:pt x="116986" y="86550"/>
                  <a:pt x="72362" y="98768"/>
                  <a:pt x="27085" y="108042"/>
                </a:cubicBezTo>
                <a:cubicBezTo>
                  <a:pt x="8444" y="112183"/>
                  <a:pt x="-3310" y="130652"/>
                  <a:pt x="830" y="149293"/>
                </a:cubicBezTo>
                <a:cubicBezTo>
                  <a:pt x="2250" y="155690"/>
                  <a:pt x="5459" y="161550"/>
                  <a:pt x="10083" y="166192"/>
                </a:cubicBezTo>
                <a:lnTo>
                  <a:pt x="67233" y="223342"/>
                </a:lnTo>
                <a:lnTo>
                  <a:pt x="67233" y="242059"/>
                </a:lnTo>
                <a:cubicBezTo>
                  <a:pt x="67248" y="262372"/>
                  <a:pt x="77234" y="281382"/>
                  <a:pt x="93950" y="292923"/>
                </a:cubicBezTo>
                <a:lnTo>
                  <a:pt x="112381" y="305638"/>
                </a:lnTo>
                <a:cubicBezTo>
                  <a:pt x="233576" y="389192"/>
                  <a:pt x="393126" y="391671"/>
                  <a:pt x="516860" y="311925"/>
                </a:cubicBezTo>
                <a:lnTo>
                  <a:pt x="546435" y="292780"/>
                </a:lnTo>
                <a:cubicBezTo>
                  <a:pt x="564195" y="281441"/>
                  <a:pt x="574963" y="261844"/>
                  <a:pt x="575010" y="240773"/>
                </a:cubicBezTo>
                <a:lnTo>
                  <a:pt x="575010" y="223771"/>
                </a:lnTo>
                <a:lnTo>
                  <a:pt x="632160" y="166621"/>
                </a:lnTo>
                <a:cubicBezTo>
                  <a:pt x="645635" y="153089"/>
                  <a:pt x="645588" y="131198"/>
                  <a:pt x="632057" y="117723"/>
                </a:cubicBezTo>
                <a:cubicBezTo>
                  <a:pt x="627414" y="113100"/>
                  <a:pt x="621555" y="109891"/>
                  <a:pt x="615158" y="108471"/>
                </a:cubicBezTo>
                <a:close/>
                <a:moveTo>
                  <a:pt x="372842" y="169050"/>
                </a:moveTo>
                <a:cubicBezTo>
                  <a:pt x="372842" y="213770"/>
                  <a:pt x="320836" y="228200"/>
                  <a:pt x="320836" y="228200"/>
                </a:cubicBezTo>
                <a:cubicBezTo>
                  <a:pt x="320836" y="228200"/>
                  <a:pt x="268829" y="213913"/>
                  <a:pt x="268829" y="169050"/>
                </a:cubicBezTo>
                <a:cubicBezTo>
                  <a:pt x="268829" y="151048"/>
                  <a:pt x="274116" y="151048"/>
                  <a:pt x="274116" y="136760"/>
                </a:cubicBezTo>
                <a:cubicBezTo>
                  <a:pt x="273204" y="130841"/>
                  <a:pt x="270740" y="125270"/>
                  <a:pt x="266972" y="120615"/>
                </a:cubicBezTo>
                <a:lnTo>
                  <a:pt x="285688" y="102756"/>
                </a:lnTo>
                <a:cubicBezTo>
                  <a:pt x="290568" y="107315"/>
                  <a:pt x="297014" y="109821"/>
                  <a:pt x="303691" y="109757"/>
                </a:cubicBezTo>
                <a:cubicBezTo>
                  <a:pt x="310312" y="109801"/>
                  <a:pt x="316718" y="107411"/>
                  <a:pt x="321693" y="103042"/>
                </a:cubicBezTo>
                <a:cubicBezTo>
                  <a:pt x="326701" y="107355"/>
                  <a:pt x="333086" y="109737"/>
                  <a:pt x="339695" y="109757"/>
                </a:cubicBezTo>
                <a:cubicBezTo>
                  <a:pt x="346175" y="109677"/>
                  <a:pt x="352391" y="107179"/>
                  <a:pt x="357126" y="102756"/>
                </a:cubicBezTo>
                <a:lnTo>
                  <a:pt x="374985" y="120615"/>
                </a:lnTo>
                <a:cubicBezTo>
                  <a:pt x="371248" y="125289"/>
                  <a:pt x="368786" y="130851"/>
                  <a:pt x="367842" y="136760"/>
                </a:cubicBezTo>
                <a:cubicBezTo>
                  <a:pt x="368127" y="151048"/>
                  <a:pt x="373414" y="151048"/>
                  <a:pt x="373414" y="169050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시설 관리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</a:t>
            </a:r>
            <a:r>
              <a:rPr lang="ko-KR" altLang="en-US" b="1" dirty="0">
                <a:solidFill>
                  <a:schemeClr val="tx1"/>
                </a:solidFill>
              </a:rPr>
              <a:t>강의실</a:t>
            </a:r>
          </a:p>
        </p:txBody>
      </p:sp>
      <p:sp>
        <p:nvSpPr>
          <p:cNvPr id="11" name="실행 단추: 비어 있음 10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322F509-DB1F-4A38-946D-17DE7CBF5709}"/>
              </a:ext>
            </a:extLst>
          </p:cNvPr>
          <p:cNvSpPr/>
          <p:nvPr/>
        </p:nvSpPr>
        <p:spPr>
          <a:xfrm>
            <a:off x="6258295" y="2921329"/>
            <a:ext cx="5149933" cy="688769"/>
          </a:xfrm>
          <a:prstGeom prst="actionButtonBlan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2. </a:t>
            </a:r>
            <a:r>
              <a:rPr lang="ko-KR" altLang="en-US" b="1" dirty="0">
                <a:solidFill>
                  <a:schemeClr val="tx1"/>
                </a:solidFill>
              </a:rPr>
              <a:t>장비 관리</a:t>
            </a:r>
          </a:p>
        </p:txBody>
      </p:sp>
      <p:sp>
        <p:nvSpPr>
          <p:cNvPr id="23" name="실행 단추: 비어 있음 22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B5CD45F6-DD2F-4F3D-A4C7-9B69B2771283}"/>
              </a:ext>
            </a:extLst>
          </p:cNvPr>
          <p:cNvSpPr/>
          <p:nvPr/>
        </p:nvSpPr>
        <p:spPr>
          <a:xfrm>
            <a:off x="783771" y="835541"/>
            <a:ext cx="4714504" cy="2434441"/>
          </a:xfrm>
          <a:prstGeom prst="actionButtonBlank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898EED75-5189-4D04-8099-111C9031D31D}"/>
              </a:ext>
            </a:extLst>
          </p:cNvPr>
          <p:cNvSpPr/>
          <p:nvPr/>
        </p:nvSpPr>
        <p:spPr>
          <a:xfrm>
            <a:off x="3715344" y="2256100"/>
            <a:ext cx="914400" cy="433625"/>
          </a:xfrm>
          <a:custGeom>
            <a:avLst/>
            <a:gdLst>
              <a:gd name="connsiteX0" fmla="*/ 868680 w 914400"/>
              <a:gd name="connsiteY0" fmla="*/ 113586 h 433625"/>
              <a:gd name="connsiteX1" fmla="*/ 645795 w 914400"/>
              <a:gd name="connsiteY1" fmla="*/ 5001 h 433625"/>
              <a:gd name="connsiteX2" fmla="*/ 615791 w 914400"/>
              <a:gd name="connsiteY2" fmla="*/ 143 h 433625"/>
              <a:gd name="connsiteX3" fmla="*/ 575215 w 914400"/>
              <a:gd name="connsiteY3" fmla="*/ 122158 h 433625"/>
              <a:gd name="connsiteX4" fmla="*/ 566608 w 914400"/>
              <a:gd name="connsiteY4" fmla="*/ 126627 h 433625"/>
              <a:gd name="connsiteX5" fmla="*/ 563499 w 914400"/>
              <a:gd name="connsiteY5" fmla="*/ 124587 h 433625"/>
              <a:gd name="connsiteX6" fmla="*/ 457200 w 914400"/>
              <a:gd name="connsiteY6" fmla="*/ 19288 h 433625"/>
              <a:gd name="connsiteX7" fmla="*/ 351187 w 914400"/>
              <a:gd name="connsiteY7" fmla="*/ 124301 h 433625"/>
              <a:gd name="connsiteX8" fmla="*/ 341296 w 914400"/>
              <a:gd name="connsiteY8" fmla="*/ 124721 h 433625"/>
              <a:gd name="connsiteX9" fmla="*/ 339328 w 914400"/>
              <a:gd name="connsiteY9" fmla="*/ 121587 h 433625"/>
              <a:gd name="connsiteX10" fmla="*/ 303609 w 914400"/>
              <a:gd name="connsiteY10" fmla="*/ 0 h 433625"/>
              <a:gd name="connsiteX11" fmla="*/ 268605 w 914400"/>
              <a:gd name="connsiteY11" fmla="*/ 5001 h 433625"/>
              <a:gd name="connsiteX12" fmla="*/ 45720 w 914400"/>
              <a:gd name="connsiteY12" fmla="*/ 113586 h 433625"/>
              <a:gd name="connsiteX13" fmla="*/ 0 w 914400"/>
              <a:gd name="connsiteY13" fmla="*/ 205026 h 433625"/>
              <a:gd name="connsiteX14" fmla="*/ 0 w 914400"/>
              <a:gd name="connsiteY14" fmla="*/ 433626 h 433625"/>
              <a:gd name="connsiteX15" fmla="*/ 400050 w 914400"/>
              <a:gd name="connsiteY15" fmla="*/ 433626 h 433625"/>
              <a:gd name="connsiteX16" fmla="*/ 415909 w 914400"/>
              <a:gd name="connsiteY16" fmla="*/ 205026 h 433625"/>
              <a:gd name="connsiteX17" fmla="*/ 499062 w 914400"/>
              <a:gd name="connsiteY17" fmla="*/ 205026 h 433625"/>
              <a:gd name="connsiteX18" fmla="*/ 514350 w 914400"/>
              <a:gd name="connsiteY18" fmla="*/ 433626 h 433625"/>
              <a:gd name="connsiteX19" fmla="*/ 914400 w 914400"/>
              <a:gd name="connsiteY19" fmla="*/ 433626 h 433625"/>
              <a:gd name="connsiteX20" fmla="*/ 914400 w 914400"/>
              <a:gd name="connsiteY20" fmla="*/ 205026 h 433625"/>
              <a:gd name="connsiteX21" fmla="*/ 868680 w 914400"/>
              <a:gd name="connsiteY21" fmla="*/ 113586 h 433625"/>
              <a:gd name="connsiteX22" fmla="*/ 500063 w 914400"/>
              <a:gd name="connsiteY22" fmla="*/ 176451 h 433625"/>
              <a:gd name="connsiteX23" fmla="*/ 414338 w 914400"/>
              <a:gd name="connsiteY23" fmla="*/ 176451 h 433625"/>
              <a:gd name="connsiteX24" fmla="*/ 400050 w 914400"/>
              <a:gd name="connsiteY24" fmla="*/ 119301 h 433625"/>
              <a:gd name="connsiteX25" fmla="*/ 457200 w 914400"/>
              <a:gd name="connsiteY25" fmla="*/ 62151 h 433625"/>
              <a:gd name="connsiteX26" fmla="*/ 514350 w 914400"/>
              <a:gd name="connsiteY26" fmla="*/ 119301 h 433625"/>
              <a:gd name="connsiteX27" fmla="*/ 769382 w 914400"/>
              <a:gd name="connsiteY27" fmla="*/ 223599 h 433625"/>
              <a:gd name="connsiteX28" fmla="*/ 710375 w 914400"/>
              <a:gd name="connsiteY28" fmla="*/ 290751 h 433625"/>
              <a:gd name="connsiteX29" fmla="*/ 651510 w 914400"/>
              <a:gd name="connsiteY29" fmla="*/ 223599 h 433625"/>
              <a:gd name="connsiteX30" fmla="*/ 657511 w 914400"/>
              <a:gd name="connsiteY30" fmla="*/ 187023 h 433625"/>
              <a:gd name="connsiteX31" fmla="*/ 649367 w 914400"/>
              <a:gd name="connsiteY31" fmla="*/ 168735 h 433625"/>
              <a:gd name="connsiteX32" fmla="*/ 669512 w 914400"/>
              <a:gd name="connsiteY32" fmla="*/ 148590 h 433625"/>
              <a:gd name="connsiteX33" fmla="*/ 710375 w 914400"/>
              <a:gd name="connsiteY33" fmla="*/ 148590 h 433625"/>
              <a:gd name="connsiteX34" fmla="*/ 730663 w 914400"/>
              <a:gd name="connsiteY34" fmla="*/ 156305 h 433625"/>
              <a:gd name="connsiteX35" fmla="*/ 751237 w 914400"/>
              <a:gd name="connsiteY35" fmla="*/ 148304 h 433625"/>
              <a:gd name="connsiteX36" fmla="*/ 771525 w 914400"/>
              <a:gd name="connsiteY36" fmla="*/ 168735 h 433625"/>
              <a:gd name="connsiteX37" fmla="*/ 763381 w 914400"/>
              <a:gd name="connsiteY37" fmla="*/ 187023 h 433625"/>
              <a:gd name="connsiteX38" fmla="*/ 769525 w 914400"/>
              <a:gd name="connsiteY38" fmla="*/ 223599 h 4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14400" h="433625">
                <a:moveTo>
                  <a:pt x="868680" y="113586"/>
                </a:moveTo>
                <a:cubicBezTo>
                  <a:pt x="805815" y="62151"/>
                  <a:pt x="725805" y="27861"/>
                  <a:pt x="645795" y="5001"/>
                </a:cubicBezTo>
                <a:cubicBezTo>
                  <a:pt x="636041" y="2112"/>
                  <a:pt x="625958" y="480"/>
                  <a:pt x="615791" y="143"/>
                </a:cubicBezTo>
                <a:lnTo>
                  <a:pt x="575215" y="122158"/>
                </a:lnTo>
                <a:cubicBezTo>
                  <a:pt x="574072" y="125769"/>
                  <a:pt x="570218" y="127770"/>
                  <a:pt x="566608" y="126627"/>
                </a:cubicBezTo>
                <a:cubicBezTo>
                  <a:pt x="565404" y="126247"/>
                  <a:pt x="564328" y="125540"/>
                  <a:pt x="563499" y="124587"/>
                </a:cubicBezTo>
                <a:lnTo>
                  <a:pt x="457200" y="19288"/>
                </a:lnTo>
                <a:lnTo>
                  <a:pt x="351187" y="124301"/>
                </a:lnTo>
                <a:cubicBezTo>
                  <a:pt x="348571" y="127149"/>
                  <a:pt x="344143" y="127337"/>
                  <a:pt x="341296" y="124721"/>
                </a:cubicBezTo>
                <a:cubicBezTo>
                  <a:pt x="340370" y="123871"/>
                  <a:pt x="339691" y="122790"/>
                  <a:pt x="339328" y="121587"/>
                </a:cubicBezTo>
                <a:lnTo>
                  <a:pt x="303609" y="0"/>
                </a:lnTo>
                <a:cubicBezTo>
                  <a:pt x="291784" y="261"/>
                  <a:pt x="280031" y="1940"/>
                  <a:pt x="268605" y="5001"/>
                </a:cubicBezTo>
                <a:cubicBezTo>
                  <a:pt x="188699" y="28318"/>
                  <a:pt x="113333" y="65035"/>
                  <a:pt x="45720" y="113586"/>
                </a:cubicBezTo>
                <a:cubicBezTo>
                  <a:pt x="17531" y="135661"/>
                  <a:pt x="746" y="169230"/>
                  <a:pt x="0" y="205026"/>
                </a:cubicBezTo>
                <a:lnTo>
                  <a:pt x="0" y="433626"/>
                </a:lnTo>
                <a:lnTo>
                  <a:pt x="400050" y="433626"/>
                </a:lnTo>
                <a:lnTo>
                  <a:pt x="415909" y="205026"/>
                </a:lnTo>
                <a:lnTo>
                  <a:pt x="499062" y="205026"/>
                </a:lnTo>
                <a:lnTo>
                  <a:pt x="514350" y="433626"/>
                </a:lnTo>
                <a:lnTo>
                  <a:pt x="914400" y="433626"/>
                </a:lnTo>
                <a:lnTo>
                  <a:pt x="914400" y="205026"/>
                </a:lnTo>
                <a:cubicBezTo>
                  <a:pt x="913654" y="169230"/>
                  <a:pt x="896869" y="135661"/>
                  <a:pt x="868680" y="113586"/>
                </a:cubicBezTo>
                <a:close/>
                <a:moveTo>
                  <a:pt x="500063" y="176451"/>
                </a:moveTo>
                <a:lnTo>
                  <a:pt x="414338" y="176451"/>
                </a:lnTo>
                <a:lnTo>
                  <a:pt x="400050" y="119301"/>
                </a:lnTo>
                <a:lnTo>
                  <a:pt x="457200" y="62151"/>
                </a:lnTo>
                <a:lnTo>
                  <a:pt x="514350" y="119301"/>
                </a:lnTo>
                <a:close/>
                <a:moveTo>
                  <a:pt x="769382" y="223599"/>
                </a:moveTo>
                <a:cubicBezTo>
                  <a:pt x="769382" y="274320"/>
                  <a:pt x="710375" y="290751"/>
                  <a:pt x="710375" y="290751"/>
                </a:cubicBezTo>
                <a:cubicBezTo>
                  <a:pt x="710375" y="290751"/>
                  <a:pt x="651510" y="274320"/>
                  <a:pt x="651510" y="223599"/>
                </a:cubicBezTo>
                <a:cubicBezTo>
                  <a:pt x="651510" y="203311"/>
                  <a:pt x="657511" y="203311"/>
                  <a:pt x="657511" y="187023"/>
                </a:cubicBezTo>
                <a:cubicBezTo>
                  <a:pt x="656486" y="180307"/>
                  <a:pt x="653673" y="173990"/>
                  <a:pt x="649367" y="168735"/>
                </a:cubicBezTo>
                <a:lnTo>
                  <a:pt x="669512" y="148590"/>
                </a:lnTo>
                <a:cubicBezTo>
                  <a:pt x="681108" y="159094"/>
                  <a:pt x="698779" y="159094"/>
                  <a:pt x="710375" y="148590"/>
                </a:cubicBezTo>
                <a:cubicBezTo>
                  <a:pt x="716000" y="153501"/>
                  <a:pt x="723196" y="156237"/>
                  <a:pt x="730663" y="156305"/>
                </a:cubicBezTo>
                <a:cubicBezTo>
                  <a:pt x="738285" y="156335"/>
                  <a:pt x="745638" y="153476"/>
                  <a:pt x="751237" y="148304"/>
                </a:cubicBezTo>
                <a:lnTo>
                  <a:pt x="771525" y="168735"/>
                </a:lnTo>
                <a:cubicBezTo>
                  <a:pt x="767283" y="174029"/>
                  <a:pt x="764477" y="180328"/>
                  <a:pt x="763381" y="187023"/>
                </a:cubicBezTo>
                <a:cubicBezTo>
                  <a:pt x="763381" y="203311"/>
                  <a:pt x="769525" y="203311"/>
                  <a:pt x="769525" y="223599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CC8098AF-9EDD-44C7-8618-D630F71E4718}"/>
              </a:ext>
            </a:extLst>
          </p:cNvPr>
          <p:cNvSpPr/>
          <p:nvPr/>
        </p:nvSpPr>
        <p:spPr>
          <a:xfrm>
            <a:off x="3943900" y="1914772"/>
            <a:ext cx="457243" cy="274128"/>
          </a:xfrm>
          <a:custGeom>
            <a:avLst/>
            <a:gdLst>
              <a:gd name="connsiteX0" fmla="*/ 234073 w 457243"/>
              <a:gd name="connsiteY0" fmla="*/ 71437 h 274128"/>
              <a:gd name="connsiteX1" fmla="*/ 4615 w 457243"/>
              <a:gd name="connsiteY1" fmla="*/ 0 h 274128"/>
              <a:gd name="connsiteX2" fmla="*/ 183161 w 457243"/>
              <a:gd name="connsiteY2" fmla="*/ 269514 h 274128"/>
              <a:gd name="connsiteX3" fmla="*/ 452674 w 457243"/>
              <a:gd name="connsiteY3" fmla="*/ 90967 h 274128"/>
              <a:gd name="connsiteX4" fmla="*/ 457243 w 457243"/>
              <a:gd name="connsiteY4" fmla="*/ 46291 h 274128"/>
              <a:gd name="connsiteX5" fmla="*/ 453672 w 457243"/>
              <a:gd name="connsiteY5" fmla="*/ 7144 h 274128"/>
              <a:gd name="connsiteX6" fmla="*/ 234073 w 457243"/>
              <a:gd name="connsiteY6" fmla="*/ 71437 h 27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43" h="274128">
                <a:moveTo>
                  <a:pt x="234073" y="71437"/>
                </a:moveTo>
                <a:cubicBezTo>
                  <a:pt x="152127" y="71350"/>
                  <a:pt x="72130" y="46444"/>
                  <a:pt x="4615" y="0"/>
                </a:cubicBezTo>
                <a:cubicBezTo>
                  <a:pt x="-20505" y="123728"/>
                  <a:pt x="59432" y="244393"/>
                  <a:pt x="183161" y="269514"/>
                </a:cubicBezTo>
                <a:cubicBezTo>
                  <a:pt x="306889" y="294633"/>
                  <a:pt x="427554" y="214695"/>
                  <a:pt x="452674" y="90967"/>
                </a:cubicBezTo>
                <a:cubicBezTo>
                  <a:pt x="455660" y="76261"/>
                  <a:pt x="457191" y="61298"/>
                  <a:pt x="457243" y="46291"/>
                </a:cubicBezTo>
                <a:cubicBezTo>
                  <a:pt x="457151" y="33166"/>
                  <a:pt x="455955" y="20070"/>
                  <a:pt x="453672" y="7144"/>
                </a:cubicBezTo>
                <a:cubicBezTo>
                  <a:pt x="388129" y="49139"/>
                  <a:pt x="311915" y="71452"/>
                  <a:pt x="234073" y="71437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60A66353-D7E6-401C-BB54-1D15E7685AFA}"/>
              </a:ext>
            </a:extLst>
          </p:cNvPr>
          <p:cNvSpPr/>
          <p:nvPr/>
        </p:nvSpPr>
        <p:spPr>
          <a:xfrm>
            <a:off x="3858280" y="1573271"/>
            <a:ext cx="642235" cy="370062"/>
          </a:xfrm>
          <a:custGeom>
            <a:avLst/>
            <a:gdLst>
              <a:gd name="connsiteX0" fmla="*/ 615730 w 642235"/>
              <a:gd name="connsiteY0" fmla="*/ 108042 h 370062"/>
              <a:gd name="connsiteX1" fmla="*/ 482142 w 642235"/>
              <a:gd name="connsiteY1" fmla="*/ 71466 h 370062"/>
              <a:gd name="connsiteX2" fmla="*/ 337981 w 642235"/>
              <a:gd name="connsiteY2" fmla="*/ 4172 h 370062"/>
              <a:gd name="connsiteX3" fmla="*/ 304834 w 642235"/>
              <a:gd name="connsiteY3" fmla="*/ 4172 h 370062"/>
              <a:gd name="connsiteX4" fmla="*/ 160673 w 642235"/>
              <a:gd name="connsiteY4" fmla="*/ 71466 h 370062"/>
              <a:gd name="connsiteX5" fmla="*/ 27085 w 642235"/>
              <a:gd name="connsiteY5" fmla="*/ 108042 h 370062"/>
              <a:gd name="connsiteX6" fmla="*/ 830 w 642235"/>
              <a:gd name="connsiteY6" fmla="*/ 149293 h 370062"/>
              <a:gd name="connsiteX7" fmla="*/ 10083 w 642235"/>
              <a:gd name="connsiteY7" fmla="*/ 166192 h 370062"/>
              <a:gd name="connsiteX8" fmla="*/ 67233 w 642235"/>
              <a:gd name="connsiteY8" fmla="*/ 223342 h 370062"/>
              <a:gd name="connsiteX9" fmla="*/ 67233 w 642235"/>
              <a:gd name="connsiteY9" fmla="*/ 242059 h 370062"/>
              <a:gd name="connsiteX10" fmla="*/ 93950 w 642235"/>
              <a:gd name="connsiteY10" fmla="*/ 292923 h 370062"/>
              <a:gd name="connsiteX11" fmla="*/ 112381 w 642235"/>
              <a:gd name="connsiteY11" fmla="*/ 305638 h 370062"/>
              <a:gd name="connsiteX12" fmla="*/ 516860 w 642235"/>
              <a:gd name="connsiteY12" fmla="*/ 311925 h 370062"/>
              <a:gd name="connsiteX13" fmla="*/ 546435 w 642235"/>
              <a:gd name="connsiteY13" fmla="*/ 292780 h 370062"/>
              <a:gd name="connsiteX14" fmla="*/ 575010 w 642235"/>
              <a:gd name="connsiteY14" fmla="*/ 240773 h 370062"/>
              <a:gd name="connsiteX15" fmla="*/ 575010 w 642235"/>
              <a:gd name="connsiteY15" fmla="*/ 223771 h 370062"/>
              <a:gd name="connsiteX16" fmla="*/ 632160 w 642235"/>
              <a:gd name="connsiteY16" fmla="*/ 166621 h 370062"/>
              <a:gd name="connsiteX17" fmla="*/ 632057 w 642235"/>
              <a:gd name="connsiteY17" fmla="*/ 117723 h 370062"/>
              <a:gd name="connsiteX18" fmla="*/ 615158 w 642235"/>
              <a:gd name="connsiteY18" fmla="*/ 108471 h 370062"/>
              <a:gd name="connsiteX19" fmla="*/ 372842 w 642235"/>
              <a:gd name="connsiteY19" fmla="*/ 169050 h 370062"/>
              <a:gd name="connsiteX20" fmla="*/ 320836 w 642235"/>
              <a:gd name="connsiteY20" fmla="*/ 228200 h 370062"/>
              <a:gd name="connsiteX21" fmla="*/ 268829 w 642235"/>
              <a:gd name="connsiteY21" fmla="*/ 169050 h 370062"/>
              <a:gd name="connsiteX22" fmla="*/ 274116 w 642235"/>
              <a:gd name="connsiteY22" fmla="*/ 136760 h 370062"/>
              <a:gd name="connsiteX23" fmla="*/ 266972 w 642235"/>
              <a:gd name="connsiteY23" fmla="*/ 120615 h 370062"/>
              <a:gd name="connsiteX24" fmla="*/ 285688 w 642235"/>
              <a:gd name="connsiteY24" fmla="*/ 102756 h 370062"/>
              <a:gd name="connsiteX25" fmla="*/ 303691 w 642235"/>
              <a:gd name="connsiteY25" fmla="*/ 109757 h 370062"/>
              <a:gd name="connsiteX26" fmla="*/ 321693 w 642235"/>
              <a:gd name="connsiteY26" fmla="*/ 103042 h 370062"/>
              <a:gd name="connsiteX27" fmla="*/ 339695 w 642235"/>
              <a:gd name="connsiteY27" fmla="*/ 109757 h 370062"/>
              <a:gd name="connsiteX28" fmla="*/ 357126 w 642235"/>
              <a:gd name="connsiteY28" fmla="*/ 102756 h 370062"/>
              <a:gd name="connsiteX29" fmla="*/ 374985 w 642235"/>
              <a:gd name="connsiteY29" fmla="*/ 120615 h 370062"/>
              <a:gd name="connsiteX30" fmla="*/ 367842 w 642235"/>
              <a:gd name="connsiteY30" fmla="*/ 136760 h 370062"/>
              <a:gd name="connsiteX31" fmla="*/ 373414 w 642235"/>
              <a:gd name="connsiteY31" fmla="*/ 169050 h 37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2235" h="370062">
                <a:moveTo>
                  <a:pt x="615730" y="108042"/>
                </a:moveTo>
                <a:cubicBezTo>
                  <a:pt x="570453" y="98768"/>
                  <a:pt x="525829" y="86550"/>
                  <a:pt x="482142" y="71466"/>
                </a:cubicBezTo>
                <a:cubicBezTo>
                  <a:pt x="449995" y="59179"/>
                  <a:pt x="370413" y="21317"/>
                  <a:pt x="337981" y="4172"/>
                </a:cubicBezTo>
                <a:cubicBezTo>
                  <a:pt x="327632" y="-1391"/>
                  <a:pt x="315182" y="-1391"/>
                  <a:pt x="304834" y="4172"/>
                </a:cubicBezTo>
                <a:cubicBezTo>
                  <a:pt x="272401" y="21317"/>
                  <a:pt x="192820" y="59179"/>
                  <a:pt x="160673" y="71466"/>
                </a:cubicBezTo>
                <a:cubicBezTo>
                  <a:pt x="116986" y="86550"/>
                  <a:pt x="72362" y="98768"/>
                  <a:pt x="27085" y="108042"/>
                </a:cubicBezTo>
                <a:cubicBezTo>
                  <a:pt x="8444" y="112183"/>
                  <a:pt x="-3310" y="130652"/>
                  <a:pt x="830" y="149293"/>
                </a:cubicBezTo>
                <a:cubicBezTo>
                  <a:pt x="2250" y="155690"/>
                  <a:pt x="5459" y="161550"/>
                  <a:pt x="10083" y="166192"/>
                </a:cubicBezTo>
                <a:lnTo>
                  <a:pt x="67233" y="223342"/>
                </a:lnTo>
                <a:lnTo>
                  <a:pt x="67233" y="242059"/>
                </a:lnTo>
                <a:cubicBezTo>
                  <a:pt x="67248" y="262372"/>
                  <a:pt x="77234" y="281382"/>
                  <a:pt x="93950" y="292923"/>
                </a:cubicBezTo>
                <a:lnTo>
                  <a:pt x="112381" y="305638"/>
                </a:lnTo>
                <a:cubicBezTo>
                  <a:pt x="233576" y="389192"/>
                  <a:pt x="393126" y="391671"/>
                  <a:pt x="516860" y="311925"/>
                </a:cubicBezTo>
                <a:lnTo>
                  <a:pt x="546435" y="292780"/>
                </a:lnTo>
                <a:cubicBezTo>
                  <a:pt x="564195" y="281441"/>
                  <a:pt x="574963" y="261844"/>
                  <a:pt x="575010" y="240773"/>
                </a:cubicBezTo>
                <a:lnTo>
                  <a:pt x="575010" y="223771"/>
                </a:lnTo>
                <a:lnTo>
                  <a:pt x="632160" y="166621"/>
                </a:lnTo>
                <a:cubicBezTo>
                  <a:pt x="645635" y="153089"/>
                  <a:pt x="645588" y="131198"/>
                  <a:pt x="632057" y="117723"/>
                </a:cubicBezTo>
                <a:cubicBezTo>
                  <a:pt x="627414" y="113100"/>
                  <a:pt x="621555" y="109891"/>
                  <a:pt x="615158" y="108471"/>
                </a:cubicBezTo>
                <a:close/>
                <a:moveTo>
                  <a:pt x="372842" y="169050"/>
                </a:moveTo>
                <a:cubicBezTo>
                  <a:pt x="372842" y="213770"/>
                  <a:pt x="320836" y="228200"/>
                  <a:pt x="320836" y="228200"/>
                </a:cubicBezTo>
                <a:cubicBezTo>
                  <a:pt x="320836" y="228200"/>
                  <a:pt x="268829" y="213913"/>
                  <a:pt x="268829" y="169050"/>
                </a:cubicBezTo>
                <a:cubicBezTo>
                  <a:pt x="268829" y="151048"/>
                  <a:pt x="274116" y="151048"/>
                  <a:pt x="274116" y="136760"/>
                </a:cubicBezTo>
                <a:cubicBezTo>
                  <a:pt x="273204" y="130841"/>
                  <a:pt x="270740" y="125270"/>
                  <a:pt x="266972" y="120615"/>
                </a:cubicBezTo>
                <a:lnTo>
                  <a:pt x="285688" y="102756"/>
                </a:lnTo>
                <a:cubicBezTo>
                  <a:pt x="290568" y="107315"/>
                  <a:pt x="297014" y="109821"/>
                  <a:pt x="303691" y="109757"/>
                </a:cubicBezTo>
                <a:cubicBezTo>
                  <a:pt x="310312" y="109801"/>
                  <a:pt x="316718" y="107411"/>
                  <a:pt x="321693" y="103042"/>
                </a:cubicBezTo>
                <a:cubicBezTo>
                  <a:pt x="326701" y="107355"/>
                  <a:pt x="333086" y="109737"/>
                  <a:pt x="339695" y="109757"/>
                </a:cubicBezTo>
                <a:cubicBezTo>
                  <a:pt x="346175" y="109677"/>
                  <a:pt x="352391" y="107179"/>
                  <a:pt x="357126" y="102756"/>
                </a:cubicBezTo>
                <a:lnTo>
                  <a:pt x="374985" y="120615"/>
                </a:lnTo>
                <a:cubicBezTo>
                  <a:pt x="371248" y="125289"/>
                  <a:pt x="368786" y="130851"/>
                  <a:pt x="367842" y="136760"/>
                </a:cubicBezTo>
                <a:cubicBezTo>
                  <a:pt x="368127" y="151048"/>
                  <a:pt x="373414" y="151048"/>
                  <a:pt x="373414" y="169050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31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0762" y="3136612"/>
            <a:ext cx="41889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#02 </a:t>
            </a:r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 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구성</a:t>
            </a:r>
            <a:endParaRPr lang="de-DE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762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26B8AA-DCFA-4543-B7D3-269869480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6" t="11548" r="2024"/>
          <a:stretch/>
        </p:blipFill>
        <p:spPr>
          <a:xfrm>
            <a:off x="1" y="0"/>
            <a:ext cx="1219041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89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빼기 기호 73">
            <a:extLst>
              <a:ext uri="{FF2B5EF4-FFF2-40B4-BE49-F238E27FC236}">
                <a16:creationId xmlns:a16="http://schemas.microsoft.com/office/drawing/2014/main" xmlns="" id="{6B031F85-9284-445D-9F9A-A6A9B8FEFB3E}"/>
              </a:ext>
            </a:extLst>
          </p:cNvPr>
          <p:cNvSpPr/>
          <p:nvPr/>
        </p:nvSpPr>
        <p:spPr>
          <a:xfrm rot="14924879">
            <a:off x="2046546" y="3338598"/>
            <a:ext cx="8048745" cy="155392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빼기 기호 75">
            <a:extLst>
              <a:ext uri="{FF2B5EF4-FFF2-40B4-BE49-F238E27FC236}">
                <a16:creationId xmlns:a16="http://schemas.microsoft.com/office/drawing/2014/main" xmlns="" id="{861CD684-9A58-42C1-B6BE-982C5E589B5F}"/>
              </a:ext>
            </a:extLst>
          </p:cNvPr>
          <p:cNvSpPr/>
          <p:nvPr/>
        </p:nvSpPr>
        <p:spPr>
          <a:xfrm rot="17659681">
            <a:off x="2095458" y="3338598"/>
            <a:ext cx="8048745" cy="155392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빼기 기호 76">
            <a:extLst>
              <a:ext uri="{FF2B5EF4-FFF2-40B4-BE49-F238E27FC236}">
                <a16:creationId xmlns:a16="http://schemas.microsoft.com/office/drawing/2014/main" xmlns="" id="{E10AEC56-7817-4071-8A70-C0535F631AA3}"/>
              </a:ext>
            </a:extLst>
          </p:cNvPr>
          <p:cNvSpPr/>
          <p:nvPr/>
        </p:nvSpPr>
        <p:spPr>
          <a:xfrm rot="10800000">
            <a:off x="2046545" y="3338598"/>
            <a:ext cx="8048745" cy="155392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xmlns="" id="{6281BF3D-6956-4E00-931B-526C9C11CCCA}"/>
              </a:ext>
            </a:extLst>
          </p:cNvPr>
          <p:cNvSpPr/>
          <p:nvPr/>
        </p:nvSpPr>
        <p:spPr>
          <a:xfrm>
            <a:off x="5489254" y="2668979"/>
            <a:ext cx="1187533" cy="1520042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</a:t>
            </a:r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xmlns="" id="{CA55047F-8D2B-4A4F-8A37-B674DA29E853}"/>
              </a:ext>
            </a:extLst>
          </p:cNvPr>
          <p:cNvSpPr/>
          <p:nvPr/>
        </p:nvSpPr>
        <p:spPr>
          <a:xfrm>
            <a:off x="6795245" y="5600830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Q&amp;A</a:t>
            </a:r>
            <a:endParaRPr lang="ko-KR" altLang="en-US" sz="1000" b="1" dirty="0"/>
          </a:p>
        </p:txBody>
      </p:sp>
      <p:sp>
        <p:nvSpPr>
          <p:cNvPr id="82" name="순서도: 연결자 81">
            <a:extLst>
              <a:ext uri="{FF2B5EF4-FFF2-40B4-BE49-F238E27FC236}">
                <a16:creationId xmlns:a16="http://schemas.microsoft.com/office/drawing/2014/main" xmlns="" id="{28256886-7B4C-44BB-B6B6-7890C9FAE65E}"/>
              </a:ext>
            </a:extLst>
          </p:cNvPr>
          <p:cNvSpPr/>
          <p:nvPr/>
        </p:nvSpPr>
        <p:spPr>
          <a:xfrm>
            <a:off x="4346338" y="5540494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Q&amp;A</a:t>
            </a:r>
            <a:br>
              <a:rPr lang="en-US" altLang="ko-KR" sz="1000" b="1" dirty="0"/>
            </a:br>
            <a:r>
              <a:rPr lang="ko-KR" altLang="en-US" sz="1000" b="1" dirty="0"/>
              <a:t>댓글</a:t>
            </a: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xmlns="" id="{0A6E039D-FE3B-472F-8696-5DD24B297129}"/>
              </a:ext>
            </a:extLst>
          </p:cNvPr>
          <p:cNvSpPr/>
          <p:nvPr/>
        </p:nvSpPr>
        <p:spPr>
          <a:xfrm>
            <a:off x="6795245" y="276388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강사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공지사항</a:t>
            </a:r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xmlns="" id="{A007C58C-DC55-433A-ABB2-36DAF6188B58}"/>
              </a:ext>
            </a:extLst>
          </p:cNvPr>
          <p:cNvSpPr/>
          <p:nvPr/>
        </p:nvSpPr>
        <p:spPr>
          <a:xfrm>
            <a:off x="4346338" y="276388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관리자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공지사항</a:t>
            </a:r>
          </a:p>
        </p:txBody>
      </p:sp>
      <p:sp>
        <p:nvSpPr>
          <p:cNvPr id="86" name="빼기 기호 85">
            <a:extLst>
              <a:ext uri="{FF2B5EF4-FFF2-40B4-BE49-F238E27FC236}">
                <a16:creationId xmlns:a16="http://schemas.microsoft.com/office/drawing/2014/main" xmlns="" id="{C676268D-9C40-4887-B3E0-35E2D6358104}"/>
              </a:ext>
            </a:extLst>
          </p:cNvPr>
          <p:cNvSpPr/>
          <p:nvPr/>
        </p:nvSpPr>
        <p:spPr>
          <a:xfrm rot="18889253">
            <a:off x="7299591" y="1817854"/>
            <a:ext cx="5763842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xmlns="" id="{4AB960F2-99B2-40C7-99B2-44F4D45D01DD}"/>
              </a:ext>
            </a:extLst>
          </p:cNvPr>
          <p:cNvSpPr/>
          <p:nvPr/>
        </p:nvSpPr>
        <p:spPr>
          <a:xfrm>
            <a:off x="10915670" y="276388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설문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응시여부</a:t>
            </a:r>
            <a:endParaRPr lang="en-US" altLang="ko-KR" sz="1000" b="1" dirty="0"/>
          </a:p>
        </p:txBody>
      </p:sp>
      <p:sp>
        <p:nvSpPr>
          <p:cNvPr id="90" name="빼기 기호 89">
            <a:extLst>
              <a:ext uri="{FF2B5EF4-FFF2-40B4-BE49-F238E27FC236}">
                <a16:creationId xmlns:a16="http://schemas.microsoft.com/office/drawing/2014/main" xmlns="" id="{3998976E-E8DB-4AB8-8DD1-EA015609653D}"/>
              </a:ext>
            </a:extLst>
          </p:cNvPr>
          <p:cNvSpPr/>
          <p:nvPr/>
        </p:nvSpPr>
        <p:spPr>
          <a:xfrm rot="19746576">
            <a:off x="7164397" y="2606045"/>
            <a:ext cx="5630669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빼기 기호 90">
            <a:extLst>
              <a:ext uri="{FF2B5EF4-FFF2-40B4-BE49-F238E27FC236}">
                <a16:creationId xmlns:a16="http://schemas.microsoft.com/office/drawing/2014/main" xmlns="" id="{BEA59828-04E3-493A-B85B-0E40677122FF}"/>
              </a:ext>
            </a:extLst>
          </p:cNvPr>
          <p:cNvSpPr/>
          <p:nvPr/>
        </p:nvSpPr>
        <p:spPr>
          <a:xfrm rot="20993999">
            <a:off x="7561245" y="3130806"/>
            <a:ext cx="4910648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빼기 기호 91">
            <a:extLst>
              <a:ext uri="{FF2B5EF4-FFF2-40B4-BE49-F238E27FC236}">
                <a16:creationId xmlns:a16="http://schemas.microsoft.com/office/drawing/2014/main" xmlns="" id="{70678996-B7BE-4A9E-9A18-6FF9D3619491}"/>
              </a:ext>
            </a:extLst>
          </p:cNvPr>
          <p:cNvSpPr/>
          <p:nvPr/>
        </p:nvSpPr>
        <p:spPr>
          <a:xfrm rot="651507">
            <a:off x="7576252" y="3713670"/>
            <a:ext cx="4910648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빼기 기호 92">
            <a:extLst>
              <a:ext uri="{FF2B5EF4-FFF2-40B4-BE49-F238E27FC236}">
                <a16:creationId xmlns:a16="http://schemas.microsoft.com/office/drawing/2014/main" xmlns="" id="{0D3AC6F5-A572-4A2F-B7B8-1447A0AFEAC0}"/>
              </a:ext>
            </a:extLst>
          </p:cNvPr>
          <p:cNvSpPr/>
          <p:nvPr/>
        </p:nvSpPr>
        <p:spPr>
          <a:xfrm rot="1803167">
            <a:off x="7626964" y="4361768"/>
            <a:ext cx="4910648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빼기 기호 93">
            <a:extLst>
              <a:ext uri="{FF2B5EF4-FFF2-40B4-BE49-F238E27FC236}">
                <a16:creationId xmlns:a16="http://schemas.microsoft.com/office/drawing/2014/main" xmlns="" id="{5B1A5AF2-961A-4F5B-9F21-89C34C223D06}"/>
              </a:ext>
            </a:extLst>
          </p:cNvPr>
          <p:cNvSpPr/>
          <p:nvPr/>
        </p:nvSpPr>
        <p:spPr>
          <a:xfrm rot="2664058">
            <a:off x="7445731" y="4816464"/>
            <a:ext cx="4910648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순서도: 연결자 94">
            <a:extLst>
              <a:ext uri="{FF2B5EF4-FFF2-40B4-BE49-F238E27FC236}">
                <a16:creationId xmlns:a16="http://schemas.microsoft.com/office/drawing/2014/main" xmlns="" id="{0EF5F559-B8E8-4D90-B0B8-AD88DA3EF46C}"/>
              </a:ext>
            </a:extLst>
          </p:cNvPr>
          <p:cNvSpPr/>
          <p:nvPr/>
        </p:nvSpPr>
        <p:spPr>
          <a:xfrm>
            <a:off x="8047803" y="2988276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수강생</a:t>
            </a:r>
          </a:p>
        </p:txBody>
      </p:sp>
      <p:sp>
        <p:nvSpPr>
          <p:cNvPr id="96" name="순서도: 연결자 95">
            <a:extLst>
              <a:ext uri="{FF2B5EF4-FFF2-40B4-BE49-F238E27FC236}">
                <a16:creationId xmlns:a16="http://schemas.microsoft.com/office/drawing/2014/main" xmlns="" id="{4F8D3150-BA2B-4050-AF7F-52273208832E}"/>
              </a:ext>
            </a:extLst>
          </p:cNvPr>
          <p:cNvSpPr/>
          <p:nvPr/>
        </p:nvSpPr>
        <p:spPr>
          <a:xfrm>
            <a:off x="10881670" y="1366841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과제제출</a:t>
            </a:r>
            <a:endParaRPr lang="en-US" altLang="ko-KR" sz="1000" b="1" dirty="0"/>
          </a:p>
        </p:txBody>
      </p:sp>
      <p:sp>
        <p:nvSpPr>
          <p:cNvPr id="97" name="순서도: 연결자 96">
            <a:extLst>
              <a:ext uri="{FF2B5EF4-FFF2-40B4-BE49-F238E27FC236}">
                <a16:creationId xmlns:a16="http://schemas.microsoft.com/office/drawing/2014/main" xmlns="" id="{FFB19E09-CA35-42A5-91BC-4793D773ED41}"/>
              </a:ext>
            </a:extLst>
          </p:cNvPr>
          <p:cNvSpPr/>
          <p:nvPr/>
        </p:nvSpPr>
        <p:spPr>
          <a:xfrm>
            <a:off x="10879739" y="2480423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시험응시</a:t>
            </a:r>
            <a:endParaRPr lang="en-US" altLang="ko-KR" sz="1000" b="1" dirty="0"/>
          </a:p>
        </p:txBody>
      </p:sp>
      <p:sp>
        <p:nvSpPr>
          <p:cNvPr id="99" name="순서도: 연결자 98">
            <a:extLst>
              <a:ext uri="{FF2B5EF4-FFF2-40B4-BE49-F238E27FC236}">
                <a16:creationId xmlns:a16="http://schemas.microsoft.com/office/drawing/2014/main" xmlns="" id="{C659BCB2-F3F7-46C8-8D07-F8B018E10542}"/>
              </a:ext>
            </a:extLst>
          </p:cNvPr>
          <p:cNvSpPr/>
          <p:nvPr/>
        </p:nvSpPr>
        <p:spPr>
          <a:xfrm>
            <a:off x="10879739" y="3605843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취업관리</a:t>
            </a:r>
          </a:p>
        </p:txBody>
      </p:sp>
      <p:sp>
        <p:nvSpPr>
          <p:cNvPr id="100" name="순서도: 연결자 99">
            <a:extLst>
              <a:ext uri="{FF2B5EF4-FFF2-40B4-BE49-F238E27FC236}">
                <a16:creationId xmlns:a16="http://schemas.microsoft.com/office/drawing/2014/main" xmlns="" id="{5BAB683C-A91D-44E6-ABCF-CDFA2936C738}"/>
              </a:ext>
            </a:extLst>
          </p:cNvPr>
          <p:cNvSpPr/>
          <p:nvPr/>
        </p:nvSpPr>
        <p:spPr>
          <a:xfrm>
            <a:off x="10881670" y="4684458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장비</a:t>
            </a:r>
          </a:p>
        </p:txBody>
      </p:sp>
      <p:sp>
        <p:nvSpPr>
          <p:cNvPr id="101" name="순서도: 연결자 100">
            <a:extLst>
              <a:ext uri="{FF2B5EF4-FFF2-40B4-BE49-F238E27FC236}">
                <a16:creationId xmlns:a16="http://schemas.microsoft.com/office/drawing/2014/main" xmlns="" id="{684C59AD-675D-4C79-A07C-0CA5387F46E2}"/>
              </a:ext>
            </a:extLst>
          </p:cNvPr>
          <p:cNvSpPr/>
          <p:nvPr/>
        </p:nvSpPr>
        <p:spPr>
          <a:xfrm>
            <a:off x="10915670" y="5816882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강의실</a:t>
            </a:r>
          </a:p>
        </p:txBody>
      </p:sp>
      <p:sp>
        <p:nvSpPr>
          <p:cNvPr id="102" name="빼기 기호 101">
            <a:extLst>
              <a:ext uri="{FF2B5EF4-FFF2-40B4-BE49-F238E27FC236}">
                <a16:creationId xmlns:a16="http://schemas.microsoft.com/office/drawing/2014/main" xmlns="" id="{73A55439-21EF-46C5-8EA4-506438ED9142}"/>
              </a:ext>
            </a:extLst>
          </p:cNvPr>
          <p:cNvSpPr/>
          <p:nvPr/>
        </p:nvSpPr>
        <p:spPr>
          <a:xfrm rot="19015590">
            <a:off x="-491860" y="4944088"/>
            <a:ext cx="5040000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빼기 기호 102">
            <a:extLst>
              <a:ext uri="{FF2B5EF4-FFF2-40B4-BE49-F238E27FC236}">
                <a16:creationId xmlns:a16="http://schemas.microsoft.com/office/drawing/2014/main" xmlns="" id="{14837B74-571C-4C3E-89A2-58DA97327B56}"/>
              </a:ext>
            </a:extLst>
          </p:cNvPr>
          <p:cNvSpPr/>
          <p:nvPr/>
        </p:nvSpPr>
        <p:spPr>
          <a:xfrm rot="2664058">
            <a:off x="-68405" y="2003798"/>
            <a:ext cx="4910648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빼기 기호 103">
            <a:extLst>
              <a:ext uri="{FF2B5EF4-FFF2-40B4-BE49-F238E27FC236}">
                <a16:creationId xmlns:a16="http://schemas.microsoft.com/office/drawing/2014/main" xmlns="" id="{C3F4E074-30DB-4AE8-8396-8744CBC524C0}"/>
              </a:ext>
            </a:extLst>
          </p:cNvPr>
          <p:cNvSpPr/>
          <p:nvPr/>
        </p:nvSpPr>
        <p:spPr>
          <a:xfrm rot="1803167">
            <a:off x="-80372" y="2586679"/>
            <a:ext cx="4910648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빼기 기호 104">
            <a:extLst>
              <a:ext uri="{FF2B5EF4-FFF2-40B4-BE49-F238E27FC236}">
                <a16:creationId xmlns:a16="http://schemas.microsoft.com/office/drawing/2014/main" xmlns="" id="{22172CDF-A1E7-4438-9369-1D6F13E6F6FB}"/>
              </a:ext>
            </a:extLst>
          </p:cNvPr>
          <p:cNvSpPr/>
          <p:nvPr/>
        </p:nvSpPr>
        <p:spPr>
          <a:xfrm rot="651507">
            <a:off x="-168664" y="3081648"/>
            <a:ext cx="4910648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빼기 기호 105">
            <a:extLst>
              <a:ext uri="{FF2B5EF4-FFF2-40B4-BE49-F238E27FC236}">
                <a16:creationId xmlns:a16="http://schemas.microsoft.com/office/drawing/2014/main" xmlns="" id="{7E540406-CD1B-4CD1-A543-4A3D00A9498A}"/>
              </a:ext>
            </a:extLst>
          </p:cNvPr>
          <p:cNvSpPr/>
          <p:nvPr/>
        </p:nvSpPr>
        <p:spPr>
          <a:xfrm rot="20993999">
            <a:off x="-112442" y="3716261"/>
            <a:ext cx="4910648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빼기 기호 106">
            <a:extLst>
              <a:ext uri="{FF2B5EF4-FFF2-40B4-BE49-F238E27FC236}">
                <a16:creationId xmlns:a16="http://schemas.microsoft.com/office/drawing/2014/main" xmlns="" id="{1E17F243-1FFE-4AC8-AE1F-D0C2576D8CDE}"/>
              </a:ext>
            </a:extLst>
          </p:cNvPr>
          <p:cNvSpPr/>
          <p:nvPr/>
        </p:nvSpPr>
        <p:spPr>
          <a:xfrm rot="19746576">
            <a:off x="-351091" y="4234457"/>
            <a:ext cx="5270400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순서도: 연결자 108">
            <a:extLst>
              <a:ext uri="{FF2B5EF4-FFF2-40B4-BE49-F238E27FC236}">
                <a16:creationId xmlns:a16="http://schemas.microsoft.com/office/drawing/2014/main" xmlns="" id="{2E72D05B-BB6D-43AA-9614-A551D7AB6C51}"/>
              </a:ext>
            </a:extLst>
          </p:cNvPr>
          <p:cNvSpPr/>
          <p:nvPr/>
        </p:nvSpPr>
        <p:spPr>
          <a:xfrm>
            <a:off x="302906" y="5639526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주차별 계획</a:t>
            </a: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xmlns="" id="{A21036DE-07DA-4D68-BCFD-E724809511B3}"/>
              </a:ext>
            </a:extLst>
          </p:cNvPr>
          <p:cNvSpPr/>
          <p:nvPr/>
        </p:nvSpPr>
        <p:spPr>
          <a:xfrm>
            <a:off x="302906" y="4564129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상담</a:t>
            </a:r>
          </a:p>
        </p:txBody>
      </p:sp>
      <p:sp>
        <p:nvSpPr>
          <p:cNvPr id="111" name="순서도: 연결자 110">
            <a:extLst>
              <a:ext uri="{FF2B5EF4-FFF2-40B4-BE49-F238E27FC236}">
                <a16:creationId xmlns:a16="http://schemas.microsoft.com/office/drawing/2014/main" xmlns="" id="{D39788E0-AA40-4438-AB67-0ADDBAC269DE}"/>
              </a:ext>
            </a:extLst>
          </p:cNvPr>
          <p:cNvSpPr/>
          <p:nvPr/>
        </p:nvSpPr>
        <p:spPr>
          <a:xfrm>
            <a:off x="302906" y="3538239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출석부</a:t>
            </a:r>
            <a:endParaRPr lang="en-US" altLang="ko-KR" sz="1000" b="1" dirty="0"/>
          </a:p>
        </p:txBody>
      </p:sp>
      <p:sp>
        <p:nvSpPr>
          <p:cNvPr id="112" name="순서도: 연결자 111">
            <a:extLst>
              <a:ext uri="{FF2B5EF4-FFF2-40B4-BE49-F238E27FC236}">
                <a16:creationId xmlns:a16="http://schemas.microsoft.com/office/drawing/2014/main" xmlns="" id="{742A9F2C-C38E-45A8-BA2A-B0CF7671AFCE}"/>
              </a:ext>
            </a:extLst>
          </p:cNvPr>
          <p:cNvSpPr/>
          <p:nvPr/>
        </p:nvSpPr>
        <p:spPr>
          <a:xfrm>
            <a:off x="304837" y="2462842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시험문제</a:t>
            </a:r>
          </a:p>
        </p:txBody>
      </p:sp>
      <p:sp>
        <p:nvSpPr>
          <p:cNvPr id="113" name="순서도: 연결자 112">
            <a:extLst>
              <a:ext uri="{FF2B5EF4-FFF2-40B4-BE49-F238E27FC236}">
                <a16:creationId xmlns:a16="http://schemas.microsoft.com/office/drawing/2014/main" xmlns="" id="{6B07CFD7-EADF-4314-BEBC-CA273A52BB46}"/>
              </a:ext>
            </a:extLst>
          </p:cNvPr>
          <p:cNvSpPr/>
          <p:nvPr/>
        </p:nvSpPr>
        <p:spPr>
          <a:xfrm>
            <a:off x="302906" y="1295591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과제</a:t>
            </a:r>
            <a:endParaRPr lang="en-US" altLang="ko-KR" sz="1000" b="1" dirty="0"/>
          </a:p>
        </p:txBody>
      </p:sp>
      <p:sp>
        <p:nvSpPr>
          <p:cNvPr id="114" name="순서도: 연결자 113">
            <a:extLst>
              <a:ext uri="{FF2B5EF4-FFF2-40B4-BE49-F238E27FC236}">
                <a16:creationId xmlns:a16="http://schemas.microsoft.com/office/drawing/2014/main" xmlns="" id="{304D4D37-13A2-4C81-905F-DC68E14BA05C}"/>
              </a:ext>
            </a:extLst>
          </p:cNvPr>
          <p:cNvSpPr/>
          <p:nvPr/>
        </p:nvSpPr>
        <p:spPr>
          <a:xfrm>
            <a:off x="302906" y="180890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설문통계</a:t>
            </a:r>
            <a:endParaRPr lang="en-US" altLang="ko-KR" sz="1000" b="1" dirty="0"/>
          </a:p>
        </p:txBody>
      </p:sp>
      <p:sp>
        <p:nvSpPr>
          <p:cNvPr id="115" name="순서도: 연결자 114">
            <a:extLst>
              <a:ext uri="{FF2B5EF4-FFF2-40B4-BE49-F238E27FC236}">
                <a16:creationId xmlns:a16="http://schemas.microsoft.com/office/drawing/2014/main" xmlns="" id="{A1503B5E-5A72-42ED-8C4F-55B40D5A5064}"/>
              </a:ext>
            </a:extLst>
          </p:cNvPr>
          <p:cNvSpPr/>
          <p:nvPr/>
        </p:nvSpPr>
        <p:spPr>
          <a:xfrm>
            <a:off x="1466580" y="2594845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시험</a:t>
            </a:r>
          </a:p>
        </p:txBody>
      </p:sp>
      <p:sp>
        <p:nvSpPr>
          <p:cNvPr id="116" name="빼기 기호 115">
            <a:extLst>
              <a:ext uri="{FF2B5EF4-FFF2-40B4-BE49-F238E27FC236}">
                <a16:creationId xmlns:a16="http://schemas.microsoft.com/office/drawing/2014/main" xmlns="" id="{C0A48166-2574-4D9A-9610-4C21AF58314E}"/>
              </a:ext>
            </a:extLst>
          </p:cNvPr>
          <p:cNvSpPr/>
          <p:nvPr/>
        </p:nvSpPr>
        <p:spPr>
          <a:xfrm rot="18036582" flipV="1">
            <a:off x="719737" y="4851693"/>
            <a:ext cx="4320000" cy="72000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순서도: 연결자 117">
            <a:extLst>
              <a:ext uri="{FF2B5EF4-FFF2-40B4-BE49-F238E27FC236}">
                <a16:creationId xmlns:a16="http://schemas.microsoft.com/office/drawing/2014/main" xmlns="" id="{B8DD551D-5070-4317-A0F8-719A8FB0ECFD}"/>
              </a:ext>
            </a:extLst>
          </p:cNvPr>
          <p:cNvSpPr/>
          <p:nvPr/>
        </p:nvSpPr>
        <p:spPr>
          <a:xfrm>
            <a:off x="1501448" y="1045921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설문지</a:t>
            </a:r>
            <a:endParaRPr lang="en-US" altLang="ko-KR" sz="1000" b="1" dirty="0"/>
          </a:p>
        </p:txBody>
      </p:sp>
      <p:sp>
        <p:nvSpPr>
          <p:cNvPr id="119" name="순서도: 연결자 118">
            <a:extLst>
              <a:ext uri="{FF2B5EF4-FFF2-40B4-BE49-F238E27FC236}">
                <a16:creationId xmlns:a16="http://schemas.microsoft.com/office/drawing/2014/main" xmlns="" id="{877A8B45-06C2-429A-9EFE-C515102B19D6}"/>
              </a:ext>
            </a:extLst>
          </p:cNvPr>
          <p:cNvSpPr/>
          <p:nvPr/>
        </p:nvSpPr>
        <p:spPr>
          <a:xfrm>
            <a:off x="3096401" y="2988276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강의정보</a:t>
            </a:r>
          </a:p>
        </p:txBody>
      </p:sp>
      <p:sp>
        <p:nvSpPr>
          <p:cNvPr id="120" name="순서도: 연결자 119">
            <a:extLst>
              <a:ext uri="{FF2B5EF4-FFF2-40B4-BE49-F238E27FC236}">
                <a16:creationId xmlns:a16="http://schemas.microsoft.com/office/drawing/2014/main" xmlns="" id="{98B6B6E5-01B6-465E-B6F8-DE0803AC0BFD}"/>
              </a:ext>
            </a:extLst>
          </p:cNvPr>
          <p:cNvSpPr/>
          <p:nvPr/>
        </p:nvSpPr>
        <p:spPr>
          <a:xfrm>
            <a:off x="1901968" y="5600830"/>
            <a:ext cx="1007424" cy="856036"/>
          </a:xfrm>
          <a:prstGeom prst="flowChartConnector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학습자료</a:t>
            </a:r>
          </a:p>
        </p:txBody>
      </p:sp>
    </p:spTree>
    <p:extLst>
      <p:ext uri="{BB962C8B-B14F-4D97-AF65-F5344CB8AC3E}">
        <p14:creationId xmlns:p14="http://schemas.microsoft.com/office/powerpoint/2010/main" val="3397912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94551" y="3136612"/>
            <a:ext cx="3249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#03 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소개</a:t>
            </a:r>
            <a:endParaRPr lang="de-DE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295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898826" y="-2667795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85822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7AD463A4-EA32-42AE-86CF-EFDF114F1C99}"/>
              </a:ext>
            </a:extLst>
          </p:cNvPr>
          <p:cNvGrpSpPr/>
          <p:nvPr/>
        </p:nvGrpSpPr>
        <p:grpSpPr>
          <a:xfrm>
            <a:off x="2840164" y="1323146"/>
            <a:ext cx="7019858" cy="959185"/>
            <a:chOff x="-6835514" y="1348490"/>
            <a:chExt cx="7019858" cy="95918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FBFE5094-B2A6-4D04-AD76-5013BCA88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4979" y="1358352"/>
              <a:ext cx="949323" cy="94932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6DC85E13-CAE7-4F8E-8E29-A7D06C81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835514" y="1348490"/>
              <a:ext cx="952500" cy="9525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4D0FF7DB-4BB0-4E26-9789-C80FFF7A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971891" y="1348490"/>
              <a:ext cx="952500" cy="9525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C3E7E7-22B1-46F7-A05D-54629CAB3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2265" y="2515547"/>
            <a:ext cx="2764757" cy="3473888"/>
          </a:xfrm>
          <a:prstGeom prst="rect">
            <a:avLst/>
          </a:prstGeom>
        </p:spPr>
      </p:pic>
      <p:sp>
        <p:nvSpPr>
          <p:cNvPr id="18" name="Textfeld 34">
            <a:extLst>
              <a:ext uri="{FF2B5EF4-FFF2-40B4-BE49-F238E27FC236}">
                <a16:creationId xmlns:a16="http://schemas.microsoft.com/office/drawing/2014/main" xmlns="" id="{4FE52866-974E-42DD-BA96-FB56486A4831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F324AA86-74F5-4735-AA98-FCC691DA0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363" y="2511274"/>
            <a:ext cx="3106317" cy="34781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E42F22F-C2D7-4557-94DA-2E3A539B24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8022" y="2481377"/>
            <a:ext cx="3085722" cy="35080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9FA9E99-FABD-47F5-B726-179F0BA154EB}"/>
              </a:ext>
            </a:extLst>
          </p:cNvPr>
          <p:cNvSpPr txBox="1"/>
          <p:nvPr/>
        </p:nvSpPr>
        <p:spPr>
          <a:xfrm>
            <a:off x="3968942" y="1918796"/>
            <a:ext cx="1236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</a:rPr>
              <a:t>관리자</a:t>
            </a:r>
            <a:endParaRPr lang="en-US" altLang="ko-KR" sz="2200" b="1" dirty="0" smtClean="0">
              <a:solidFill>
                <a:schemeClr val="bg1"/>
              </a:solidFill>
            </a:endParaRPr>
          </a:p>
        </p:txBody>
      </p:sp>
      <p:sp>
        <p:nvSpPr>
          <p:cNvPr id="19" name="Rechteck 11">
            <a:extLst>
              <a:ext uri="{FF2B5EF4-FFF2-40B4-BE49-F238E27FC236}">
                <a16:creationId xmlns:a16="http://schemas.microsoft.com/office/drawing/2014/main" xmlns="" id="{C106044E-18E5-4A27-AF21-31FF1E670177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915FD05-7DCA-4FDF-883D-E65ACB32C504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27E34B3-6956-4038-958E-D604FB3E2FD3}"/>
              </a:ext>
            </a:extLst>
          </p:cNvPr>
          <p:cNvSpPr txBox="1"/>
          <p:nvPr/>
        </p:nvSpPr>
        <p:spPr>
          <a:xfrm>
            <a:off x="9967892" y="1918796"/>
            <a:ext cx="1236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bg1"/>
                </a:solidFill>
              </a:rPr>
              <a:t>강사</a:t>
            </a:r>
            <a:endParaRPr lang="en-US" altLang="ko-KR" sz="2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4C448FD-EFE5-484E-ACCC-6509C6D96186}"/>
              </a:ext>
            </a:extLst>
          </p:cNvPr>
          <p:cNvSpPr txBox="1"/>
          <p:nvPr/>
        </p:nvSpPr>
        <p:spPr>
          <a:xfrm>
            <a:off x="6774509" y="1906060"/>
            <a:ext cx="1236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bg1"/>
                </a:solidFill>
              </a:rPr>
              <a:t>학생</a:t>
            </a:r>
            <a:endParaRPr lang="en-US" altLang="ko-KR" sz="2200" b="1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CE8E897F-6744-4A98-BECA-6C42BF518A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0164" y="132314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7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85822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전송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7AD463A4-EA32-42AE-86CF-EFDF114F1C99}"/>
              </a:ext>
            </a:extLst>
          </p:cNvPr>
          <p:cNvGrpSpPr/>
          <p:nvPr/>
        </p:nvGrpSpPr>
        <p:grpSpPr>
          <a:xfrm>
            <a:off x="9273296" y="-4767"/>
            <a:ext cx="2855911" cy="952500"/>
            <a:chOff x="1588" y="0"/>
            <a:chExt cx="2855911" cy="9525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FBFE5094-B2A6-4D04-AD76-5013BCA88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8" y="0"/>
              <a:ext cx="949323" cy="94932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6DC85E13-CAE7-4F8E-8E29-A7D06C81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323" y="0"/>
              <a:ext cx="952500" cy="9525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4D0FF7DB-4BB0-4E26-9789-C80FFF7A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4999" y="0"/>
              <a:ext cx="952500" cy="952500"/>
            </a:xfrm>
            <a:prstGeom prst="rect">
              <a:avLst/>
            </a:prstGeom>
          </p:spPr>
        </p:pic>
      </p:grpSp>
      <p:sp>
        <p:nvSpPr>
          <p:cNvPr id="18" name="Textfeld 34">
            <a:extLst>
              <a:ext uri="{FF2B5EF4-FFF2-40B4-BE49-F238E27FC236}">
                <a16:creationId xmlns:a16="http://schemas.microsoft.com/office/drawing/2014/main" xmlns="" id="{4FE52866-974E-42DD-BA96-FB56486A4831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찾기 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557FEB82-FB01-4780-A9A9-016D927C8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013" y="1238128"/>
            <a:ext cx="4258969" cy="26812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EA27EF3-A96E-43B9-BA2C-EE4F9EF61A18}"/>
              </a:ext>
            </a:extLst>
          </p:cNvPr>
          <p:cNvSpPr txBox="1"/>
          <p:nvPr/>
        </p:nvSpPr>
        <p:spPr>
          <a:xfrm>
            <a:off x="2647809" y="4213830"/>
            <a:ext cx="440026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 SELECT </a:t>
            </a:r>
            <a:r>
              <a:rPr lang="ko-KR" altLang="en-US" sz="1500" b="1" dirty="0">
                <a:highlight>
                  <a:srgbClr val="FFFF00"/>
                </a:highlight>
              </a:rPr>
              <a:t>아이디</a:t>
            </a:r>
            <a:endParaRPr lang="en-US" altLang="ko-KR" sz="1500" b="1" dirty="0">
              <a:highlight>
                <a:srgbClr val="FFFF00"/>
              </a:highlight>
            </a:endParaRPr>
          </a:p>
          <a:p>
            <a:endParaRPr lang="en-US" altLang="ko-KR" sz="1500" b="1" dirty="0">
              <a:highlight>
                <a:srgbClr val="FFFF66"/>
              </a:highlight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 FROM </a:t>
            </a:r>
            <a:r>
              <a:rPr lang="ko-KR" altLang="en-US" sz="1500" dirty="0">
                <a:solidFill>
                  <a:schemeClr val="bg1"/>
                </a:solidFill>
              </a:rPr>
              <a:t>고객정보테이블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WHERE </a:t>
            </a:r>
            <a:r>
              <a:rPr lang="ko-KR" altLang="en-US" sz="1500" dirty="0">
                <a:solidFill>
                  <a:schemeClr val="bg1"/>
                </a:solidFill>
              </a:rPr>
              <a:t>고객 </a:t>
            </a:r>
            <a:r>
              <a:rPr lang="en-US" altLang="ko-KR" sz="1500" dirty="0">
                <a:solidFill>
                  <a:schemeClr val="bg1"/>
                </a:solidFill>
              </a:rPr>
              <a:t>e-Mail= #{</a:t>
            </a:r>
            <a:r>
              <a:rPr lang="ko-KR" altLang="en-US" sz="1500" b="1" dirty="0">
                <a:solidFill>
                  <a:schemeClr val="bg1"/>
                </a:solidFill>
              </a:rPr>
              <a:t>입력</a:t>
            </a:r>
            <a:r>
              <a:rPr lang="en-US" altLang="ko-KR" sz="1500" dirty="0">
                <a:solidFill>
                  <a:schemeClr val="bg1"/>
                </a:solidFill>
              </a:rPr>
              <a:t> e-Mail} </a:t>
            </a: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1D8EDA5-7809-4F8A-97FE-F42B18CD3D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" r="55862" b="33336"/>
          <a:stretch/>
        </p:blipFill>
        <p:spPr>
          <a:xfrm>
            <a:off x="7724879" y="2124324"/>
            <a:ext cx="3790312" cy="2940961"/>
          </a:xfrm>
          <a:prstGeom prst="rect">
            <a:avLst/>
          </a:prstGeom>
        </p:spPr>
      </p:pic>
      <p:sp>
        <p:nvSpPr>
          <p:cNvPr id="24" name="Rechteck 11">
            <a:extLst>
              <a:ext uri="{FF2B5EF4-FFF2-40B4-BE49-F238E27FC236}">
                <a16:creationId xmlns:a16="http://schemas.microsoft.com/office/drawing/2014/main" xmlns="" id="{BDDE2CCF-E577-4B22-BFD1-079D039B9D3B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4CD4A86-E381-488A-9286-13C61D4C3AF8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CE8E897F-6744-4A98-BECA-6C42BF518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5177" y="-4766"/>
            <a:ext cx="952500" cy="952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D6A59BF-6173-4D53-9638-6EA69D916EF2}"/>
              </a:ext>
            </a:extLst>
          </p:cNvPr>
          <p:cNvSpPr txBox="1"/>
          <p:nvPr/>
        </p:nvSpPr>
        <p:spPr>
          <a:xfrm>
            <a:off x="2714196" y="6024529"/>
            <a:ext cx="536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아이디를 찾아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이메일로 전송</a:t>
            </a:r>
            <a:r>
              <a:rPr lang="ko-KR" altLang="en-US" b="1" dirty="0">
                <a:solidFill>
                  <a:schemeClr val="bg1"/>
                </a:solidFill>
              </a:rPr>
              <a:t>해주는 기능입니다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4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85822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7AD463A4-EA32-42AE-86CF-EFDF114F1C99}"/>
              </a:ext>
            </a:extLst>
          </p:cNvPr>
          <p:cNvGrpSpPr/>
          <p:nvPr/>
        </p:nvGrpSpPr>
        <p:grpSpPr>
          <a:xfrm>
            <a:off x="9336089" y="-1589"/>
            <a:ext cx="2855911" cy="952500"/>
            <a:chOff x="1588" y="0"/>
            <a:chExt cx="2855911" cy="9525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FBFE5094-B2A6-4D04-AD76-5013BCA88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8" y="0"/>
              <a:ext cx="949323" cy="94932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6DC85E13-CAE7-4F8E-8E29-A7D06C81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323" y="0"/>
              <a:ext cx="952500" cy="9525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4D0FF7DB-4BB0-4E26-9789-C80FFF7A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4999" y="0"/>
              <a:ext cx="952500" cy="952500"/>
            </a:xfrm>
            <a:prstGeom prst="rect">
              <a:avLst/>
            </a:prstGeom>
          </p:spPr>
        </p:pic>
      </p:grpSp>
      <p:sp>
        <p:nvSpPr>
          <p:cNvPr id="18" name="Textfeld 34">
            <a:extLst>
              <a:ext uri="{FF2B5EF4-FFF2-40B4-BE49-F238E27FC236}">
                <a16:creationId xmlns:a16="http://schemas.microsoft.com/office/drawing/2014/main" xmlns="" id="{4FE52866-974E-42DD-BA96-FB56486A4831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 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F675D15B-CAE1-41F2-BD88-A9FD708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013" y="1233488"/>
            <a:ext cx="4274402" cy="268121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240D0A1-0C1E-4894-AEBD-03336CB50542}"/>
              </a:ext>
            </a:extLst>
          </p:cNvPr>
          <p:cNvSpPr txBox="1"/>
          <p:nvPr/>
        </p:nvSpPr>
        <p:spPr>
          <a:xfrm>
            <a:off x="2651628" y="4228125"/>
            <a:ext cx="440026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 SELECT </a:t>
            </a:r>
            <a:r>
              <a:rPr lang="ko-KR" altLang="en-US" sz="1500" b="1" dirty="0">
                <a:highlight>
                  <a:srgbClr val="FFFF00"/>
                </a:highlight>
              </a:rPr>
              <a:t>메일</a:t>
            </a:r>
            <a:endParaRPr lang="en-US" altLang="ko-KR" sz="1500" b="1" dirty="0">
              <a:highlight>
                <a:srgbClr val="FFFF00"/>
              </a:highlight>
            </a:endParaRPr>
          </a:p>
          <a:p>
            <a:endParaRPr lang="en-US" altLang="ko-KR" sz="1500" b="1" dirty="0">
              <a:highlight>
                <a:srgbClr val="FFFF00"/>
              </a:highlight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 FROM </a:t>
            </a:r>
            <a:r>
              <a:rPr lang="ko-KR" altLang="en-US" sz="1500" dirty="0">
                <a:solidFill>
                  <a:schemeClr val="bg1"/>
                </a:solidFill>
              </a:rPr>
              <a:t>고객정보테이블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WHERE </a:t>
            </a:r>
            <a:r>
              <a:rPr lang="ko-KR" altLang="en-US" sz="1500" dirty="0">
                <a:solidFill>
                  <a:schemeClr val="bg1"/>
                </a:solidFill>
              </a:rPr>
              <a:t>고객 </a:t>
            </a:r>
            <a:r>
              <a:rPr lang="en-US" altLang="ko-KR" sz="1500" dirty="0">
                <a:solidFill>
                  <a:schemeClr val="bg1"/>
                </a:solidFill>
              </a:rPr>
              <a:t>ID = #{</a:t>
            </a:r>
            <a:r>
              <a:rPr lang="ko-KR" altLang="en-US" sz="1500" b="1" dirty="0">
                <a:solidFill>
                  <a:schemeClr val="bg1"/>
                </a:solidFill>
              </a:rPr>
              <a:t>입력</a:t>
            </a:r>
            <a:r>
              <a:rPr lang="en-US" altLang="ko-KR" sz="1500" b="1" dirty="0">
                <a:solidFill>
                  <a:schemeClr val="bg1"/>
                </a:solidFill>
              </a:rPr>
              <a:t>ID</a:t>
            </a:r>
            <a:r>
              <a:rPr lang="en-US" altLang="ko-KR" sz="1500" dirty="0">
                <a:solidFill>
                  <a:schemeClr val="bg1"/>
                </a:solidFill>
              </a:rPr>
              <a:t>} 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D0A0123-78EC-48F5-90DD-64CFFAAD07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29952" b="-1456"/>
          <a:stretch/>
        </p:blipFill>
        <p:spPr>
          <a:xfrm>
            <a:off x="7748193" y="2127500"/>
            <a:ext cx="3784996" cy="2957263"/>
          </a:xfrm>
          <a:prstGeom prst="rect">
            <a:avLst/>
          </a:prstGeom>
        </p:spPr>
      </p:pic>
      <p:sp>
        <p:nvSpPr>
          <p:cNvPr id="19" name="Rechteck 11">
            <a:extLst>
              <a:ext uri="{FF2B5EF4-FFF2-40B4-BE49-F238E27FC236}">
                <a16:creationId xmlns:a16="http://schemas.microsoft.com/office/drawing/2014/main" xmlns="" id="{B2E88C60-96AA-485A-920E-EC2F1D3E67D3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4864ACA-2232-4C23-8142-44D2CF1AEEAB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5108F97E-8C39-41AE-9AC3-AE6AEB2040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5177" y="-4766"/>
            <a:ext cx="952500" cy="952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CBF51E-FB22-46AB-B6F9-2164460C0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4887" y="3346449"/>
            <a:ext cx="610553" cy="134797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xmlns="" id="{BA9CDF78-5F8A-4C61-A4B7-7DE86A8F10A2}"/>
              </a:ext>
            </a:extLst>
          </p:cNvPr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전송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D5B2635-EF7A-4597-8FDF-D50231F445D3}"/>
              </a:ext>
            </a:extLst>
          </p:cNvPr>
          <p:cNvSpPr txBox="1"/>
          <p:nvPr/>
        </p:nvSpPr>
        <p:spPr>
          <a:xfrm>
            <a:off x="2714196" y="6024529"/>
            <a:ext cx="649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임시비밀번호를 생성해서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이메일로 전송</a:t>
            </a:r>
            <a:r>
              <a:rPr lang="ko-KR" altLang="en-US" b="1" dirty="0">
                <a:solidFill>
                  <a:schemeClr val="bg1"/>
                </a:solidFill>
              </a:rPr>
              <a:t>해주는 기능입니다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43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3" y="-2670972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5" y="0"/>
            <a:ext cx="2285822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윤희국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BFE5094-B2A6-4D04-AD76-5013BCA8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914" y="-3177"/>
            <a:ext cx="949323" cy="9493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DC85E13-CAE7-4F8E-8E29-A7D06C810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649" y="-3177"/>
            <a:ext cx="952500" cy="952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D0FF7DB-4BB0-4E26-9789-C80FFF7A3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6325" y="-3177"/>
            <a:ext cx="952500" cy="952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E8F4B40E-EBB1-4E3D-9C98-066864031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38" y="-4766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AAA5147-1518-4370-96E1-2F1107074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9109" y="1372865"/>
            <a:ext cx="7689843" cy="4834752"/>
          </a:xfrm>
          <a:prstGeom prst="rect">
            <a:avLst/>
          </a:prstGeom>
        </p:spPr>
      </p:pic>
      <p:sp>
        <p:nvSpPr>
          <p:cNvPr id="25" name="Textfeld 34">
            <a:extLst>
              <a:ext uri="{FF2B5EF4-FFF2-40B4-BE49-F238E27FC236}">
                <a16:creationId xmlns:a16="http://schemas.microsoft.com/office/drawing/2014/main" xmlns="" id="{D7691711-4D28-4723-B4C8-C5E6054A0BAA}"/>
              </a:ext>
            </a:extLst>
          </p:cNvPr>
          <p:cNvSpPr txBox="1"/>
          <p:nvPr/>
        </p:nvSpPr>
        <p:spPr>
          <a:xfrm>
            <a:off x="2287587" y="282615"/>
            <a:ext cx="5349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en-US" altLang="ko-KR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Rechteck 11">
            <a:extLst>
              <a:ext uri="{FF2B5EF4-FFF2-40B4-BE49-F238E27FC236}">
                <a16:creationId xmlns:a16="http://schemas.microsoft.com/office/drawing/2014/main" xmlns="" id="{470DC058-8EFE-4C89-984D-53D5189C0AC1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B8178E4-1CF1-4EA2-B68C-8BC9CEC1570F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29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5F3EC6A-D5ED-4986-A928-C798D63095C9}"/>
              </a:ext>
            </a:extLst>
          </p:cNvPr>
          <p:cNvSpPr txBox="1"/>
          <p:nvPr/>
        </p:nvSpPr>
        <p:spPr>
          <a:xfrm>
            <a:off x="871591" y="-38437"/>
            <a:ext cx="683556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6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Rectangle 38">
            <a:extLst>
              <a:ext uri="{FF2B5EF4-FFF2-40B4-BE49-F238E27FC236}">
                <a16:creationId xmlns:a16="http://schemas.microsoft.com/office/drawing/2014/main" xmlns="" id="{DD4036D2-D3E0-408C-90BE-FA5CBEF53B1E}"/>
              </a:ext>
            </a:extLst>
          </p:cNvPr>
          <p:cNvSpPr/>
          <p:nvPr/>
        </p:nvSpPr>
        <p:spPr>
          <a:xfrm>
            <a:off x="1522607" y="1568377"/>
            <a:ext cx="353961" cy="3539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Rectangle 37">
            <a:extLst>
              <a:ext uri="{FF2B5EF4-FFF2-40B4-BE49-F238E27FC236}">
                <a16:creationId xmlns:a16="http://schemas.microsoft.com/office/drawing/2014/main" xmlns="" id="{B018E15F-D050-4367-9FFD-FEB0E4B68951}"/>
              </a:ext>
            </a:extLst>
          </p:cNvPr>
          <p:cNvSpPr/>
          <p:nvPr/>
        </p:nvSpPr>
        <p:spPr>
          <a:xfrm>
            <a:off x="8203624" y="1568377"/>
            <a:ext cx="353961" cy="3539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Rectangle 1">
            <a:extLst>
              <a:ext uri="{FF2B5EF4-FFF2-40B4-BE49-F238E27FC236}">
                <a16:creationId xmlns:a16="http://schemas.microsoft.com/office/drawing/2014/main" xmlns="" id="{DBB50F94-0D65-49CF-91AA-8764DBF4E565}"/>
              </a:ext>
            </a:extLst>
          </p:cNvPr>
          <p:cNvSpPr/>
          <p:nvPr/>
        </p:nvSpPr>
        <p:spPr>
          <a:xfrm>
            <a:off x="4850741" y="1568377"/>
            <a:ext cx="353961" cy="35396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Rechteck 38">
            <a:extLst>
              <a:ext uri="{FF2B5EF4-FFF2-40B4-BE49-F238E27FC236}">
                <a16:creationId xmlns:a16="http://schemas.microsoft.com/office/drawing/2014/main" xmlns="" id="{BC543697-D655-494A-AD12-E6E098064217}"/>
              </a:ext>
            </a:extLst>
          </p:cNvPr>
          <p:cNvSpPr/>
          <p:nvPr/>
        </p:nvSpPr>
        <p:spPr>
          <a:xfrm>
            <a:off x="8328497" y="1707674"/>
            <a:ext cx="2573735" cy="424227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Rechteck 38">
            <a:extLst>
              <a:ext uri="{FF2B5EF4-FFF2-40B4-BE49-F238E27FC236}">
                <a16:creationId xmlns:a16="http://schemas.microsoft.com/office/drawing/2014/main" xmlns="" id="{DA0A3617-6E1C-4FC3-B23E-50B896943328}"/>
              </a:ext>
            </a:extLst>
          </p:cNvPr>
          <p:cNvSpPr/>
          <p:nvPr/>
        </p:nvSpPr>
        <p:spPr>
          <a:xfrm>
            <a:off x="4988733" y="1707674"/>
            <a:ext cx="2573735" cy="424227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Rechteck 38">
            <a:extLst>
              <a:ext uri="{FF2B5EF4-FFF2-40B4-BE49-F238E27FC236}">
                <a16:creationId xmlns:a16="http://schemas.microsoft.com/office/drawing/2014/main" xmlns="" id="{5435F2C4-0B47-483A-8EB0-959852E38E49}"/>
              </a:ext>
            </a:extLst>
          </p:cNvPr>
          <p:cNvSpPr/>
          <p:nvPr/>
        </p:nvSpPr>
        <p:spPr>
          <a:xfrm>
            <a:off x="1648969" y="1707674"/>
            <a:ext cx="2573735" cy="424227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Shape 604">
            <a:extLst>
              <a:ext uri="{FF2B5EF4-FFF2-40B4-BE49-F238E27FC236}">
                <a16:creationId xmlns:a16="http://schemas.microsoft.com/office/drawing/2014/main" xmlns="" id="{25DBBF61-13F0-445F-BE84-64DB8688BA2D}"/>
              </a:ext>
            </a:extLst>
          </p:cNvPr>
          <p:cNvSpPr/>
          <p:nvPr/>
        </p:nvSpPr>
        <p:spPr>
          <a:xfrm>
            <a:off x="1971084" y="2830503"/>
            <a:ext cx="142446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Eclipse</a:t>
            </a:r>
            <a:endParaRPr lang="id-ID" altLang="ko-KR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68" name="Textfeld 33">
            <a:extLst>
              <a:ext uri="{FF2B5EF4-FFF2-40B4-BE49-F238E27FC236}">
                <a16:creationId xmlns:a16="http://schemas.microsoft.com/office/drawing/2014/main" xmlns="" id="{188248CD-ED56-4BBC-8A0E-9AE348300E78}"/>
              </a:ext>
            </a:extLst>
          </p:cNvPr>
          <p:cNvSpPr txBox="1"/>
          <p:nvPr/>
        </p:nvSpPr>
        <p:spPr>
          <a:xfrm>
            <a:off x="8629501" y="2246804"/>
            <a:ext cx="17370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도구</a:t>
            </a:r>
            <a:endParaRPr lang="de-DE" altLang="ko-KR" sz="17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feld 33">
            <a:extLst>
              <a:ext uri="{FF2B5EF4-FFF2-40B4-BE49-F238E27FC236}">
                <a16:creationId xmlns:a16="http://schemas.microsoft.com/office/drawing/2014/main" xmlns="" id="{A6BD8997-CB21-4CEE-A6A6-76C06C959253}"/>
              </a:ext>
            </a:extLst>
          </p:cNvPr>
          <p:cNvSpPr txBox="1"/>
          <p:nvPr/>
        </p:nvSpPr>
        <p:spPr>
          <a:xfrm>
            <a:off x="5266918" y="2246804"/>
            <a:ext cx="21768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75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언어</a:t>
            </a:r>
            <a:endParaRPr lang="de-DE" altLang="ko-KR" sz="175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feld 33">
            <a:extLst>
              <a:ext uri="{FF2B5EF4-FFF2-40B4-BE49-F238E27FC236}">
                <a16:creationId xmlns:a16="http://schemas.microsoft.com/office/drawing/2014/main" xmlns="" id="{186B970F-1004-4D90-AFBA-7FE275C08642}"/>
              </a:ext>
            </a:extLst>
          </p:cNvPr>
          <p:cNvSpPr txBox="1"/>
          <p:nvPr/>
        </p:nvSpPr>
        <p:spPr>
          <a:xfrm>
            <a:off x="1952487" y="2246804"/>
            <a:ext cx="17370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de-DE" sz="17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Shape 604">
            <a:extLst>
              <a:ext uri="{FF2B5EF4-FFF2-40B4-BE49-F238E27FC236}">
                <a16:creationId xmlns:a16="http://schemas.microsoft.com/office/drawing/2014/main" xmlns="" id="{35159696-583B-480E-961B-852ECD17514D}"/>
              </a:ext>
            </a:extLst>
          </p:cNvPr>
          <p:cNvSpPr/>
          <p:nvPr/>
        </p:nvSpPr>
        <p:spPr>
          <a:xfrm>
            <a:off x="1971084" y="3569933"/>
            <a:ext cx="2252258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Spring (4.1.2)</a:t>
            </a:r>
            <a:endParaRPr lang="id-ID" altLang="ko-KR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73" name="Shape 604">
            <a:extLst>
              <a:ext uri="{FF2B5EF4-FFF2-40B4-BE49-F238E27FC236}">
                <a16:creationId xmlns:a16="http://schemas.microsoft.com/office/drawing/2014/main" xmlns="" id="{7F0CA913-427F-407B-BBF4-6C9EB1DEC633}"/>
              </a:ext>
            </a:extLst>
          </p:cNvPr>
          <p:cNvSpPr/>
          <p:nvPr/>
        </p:nvSpPr>
        <p:spPr>
          <a:xfrm>
            <a:off x="5274341" y="2830503"/>
            <a:ext cx="142446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</a:t>
            </a:r>
            <a:r>
              <a:rPr lang="en-US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JAVA</a:t>
            </a:r>
            <a:endParaRPr lang="id-ID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75" name="Shape 604">
            <a:extLst>
              <a:ext uri="{FF2B5EF4-FFF2-40B4-BE49-F238E27FC236}">
                <a16:creationId xmlns:a16="http://schemas.microsoft.com/office/drawing/2014/main" xmlns="" id="{61ABEE81-55BD-48A7-AE14-E946A83A791A}"/>
              </a:ext>
            </a:extLst>
          </p:cNvPr>
          <p:cNvSpPr/>
          <p:nvPr/>
        </p:nvSpPr>
        <p:spPr>
          <a:xfrm>
            <a:off x="5274341" y="3205468"/>
            <a:ext cx="142446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JSP</a:t>
            </a:r>
            <a:endParaRPr lang="id-ID" altLang="ko-KR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76" name="Shape 604">
            <a:extLst>
              <a:ext uri="{FF2B5EF4-FFF2-40B4-BE49-F238E27FC236}">
                <a16:creationId xmlns:a16="http://schemas.microsoft.com/office/drawing/2014/main" xmlns="" id="{7E41953E-D0A4-4E96-AEB1-EBBE471846AA}"/>
              </a:ext>
            </a:extLst>
          </p:cNvPr>
          <p:cNvSpPr/>
          <p:nvPr/>
        </p:nvSpPr>
        <p:spPr>
          <a:xfrm>
            <a:off x="5274341" y="3580433"/>
            <a:ext cx="1730044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</a:t>
            </a:r>
            <a:r>
              <a:rPr lang="en-US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JavaScript</a:t>
            </a:r>
            <a:endParaRPr lang="id-ID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77" name="Shape 604">
            <a:extLst>
              <a:ext uri="{FF2B5EF4-FFF2-40B4-BE49-F238E27FC236}">
                <a16:creationId xmlns:a16="http://schemas.microsoft.com/office/drawing/2014/main" xmlns="" id="{F5879369-3730-4637-9C0C-8877547C61AC}"/>
              </a:ext>
            </a:extLst>
          </p:cNvPr>
          <p:cNvSpPr/>
          <p:nvPr/>
        </p:nvSpPr>
        <p:spPr>
          <a:xfrm>
            <a:off x="8638472" y="2843080"/>
            <a:ext cx="142446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</a:t>
            </a:r>
            <a:r>
              <a:rPr lang="en-US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AJAX</a:t>
            </a:r>
            <a:endParaRPr lang="id-ID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78" name="Shape 604">
            <a:extLst>
              <a:ext uri="{FF2B5EF4-FFF2-40B4-BE49-F238E27FC236}">
                <a16:creationId xmlns:a16="http://schemas.microsoft.com/office/drawing/2014/main" xmlns="" id="{830C9D42-ECC7-4A64-BB02-BA006FC7E7E0}"/>
              </a:ext>
            </a:extLst>
          </p:cNvPr>
          <p:cNvSpPr/>
          <p:nvPr/>
        </p:nvSpPr>
        <p:spPr>
          <a:xfrm>
            <a:off x="8638472" y="3214431"/>
            <a:ext cx="142446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</a:t>
            </a:r>
            <a:r>
              <a:rPr lang="en-US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MYBATIS</a:t>
            </a:r>
            <a:endParaRPr lang="id-ID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79" name="Shape 604">
            <a:extLst>
              <a:ext uri="{FF2B5EF4-FFF2-40B4-BE49-F238E27FC236}">
                <a16:creationId xmlns:a16="http://schemas.microsoft.com/office/drawing/2014/main" xmlns="" id="{C5834690-9850-4ADE-ACD6-C4641DDC9B62}"/>
              </a:ext>
            </a:extLst>
          </p:cNvPr>
          <p:cNvSpPr/>
          <p:nvPr/>
        </p:nvSpPr>
        <p:spPr>
          <a:xfrm>
            <a:off x="5274341" y="4705328"/>
            <a:ext cx="2176800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Vue.js (v2.6.12)</a:t>
            </a:r>
            <a:endParaRPr lang="id-ID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80" name="Shape 604">
            <a:extLst>
              <a:ext uri="{FF2B5EF4-FFF2-40B4-BE49-F238E27FC236}">
                <a16:creationId xmlns:a16="http://schemas.microsoft.com/office/drawing/2014/main" xmlns="" id="{C63F2EBF-99BE-44F8-8D38-470ABEDCA139}"/>
              </a:ext>
            </a:extLst>
          </p:cNvPr>
          <p:cNvSpPr/>
          <p:nvPr/>
        </p:nvSpPr>
        <p:spPr>
          <a:xfrm>
            <a:off x="5274341" y="3955398"/>
            <a:ext cx="142446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</a:t>
            </a:r>
            <a:r>
              <a:rPr lang="en-US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HTML5</a:t>
            </a:r>
            <a:endParaRPr lang="id-ID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81" name="Shape 604">
            <a:extLst>
              <a:ext uri="{FF2B5EF4-FFF2-40B4-BE49-F238E27FC236}">
                <a16:creationId xmlns:a16="http://schemas.microsoft.com/office/drawing/2014/main" xmlns="" id="{580DB907-2737-49BC-9C42-478F470378AE}"/>
              </a:ext>
            </a:extLst>
          </p:cNvPr>
          <p:cNvSpPr/>
          <p:nvPr/>
        </p:nvSpPr>
        <p:spPr>
          <a:xfrm>
            <a:off x="5274341" y="4330363"/>
            <a:ext cx="142446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CSS3</a:t>
            </a:r>
            <a:endParaRPr lang="id-ID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82" name="Shape 604">
            <a:extLst>
              <a:ext uri="{FF2B5EF4-FFF2-40B4-BE49-F238E27FC236}">
                <a16:creationId xmlns:a16="http://schemas.microsoft.com/office/drawing/2014/main" xmlns="" id="{AB41120F-7F6D-4713-A2F6-BE7DBD6E9B05}"/>
              </a:ext>
            </a:extLst>
          </p:cNvPr>
          <p:cNvSpPr/>
          <p:nvPr/>
        </p:nvSpPr>
        <p:spPr>
          <a:xfrm>
            <a:off x="8638472" y="3585782"/>
            <a:ext cx="142446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LOMBOK</a:t>
            </a:r>
            <a:endParaRPr lang="id-ID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83" name="Shape 604">
            <a:extLst>
              <a:ext uri="{FF2B5EF4-FFF2-40B4-BE49-F238E27FC236}">
                <a16:creationId xmlns:a16="http://schemas.microsoft.com/office/drawing/2014/main" xmlns="" id="{B19A90B1-223B-4601-8AFE-173262B568D5}"/>
              </a:ext>
            </a:extLst>
          </p:cNvPr>
          <p:cNvSpPr/>
          <p:nvPr/>
        </p:nvSpPr>
        <p:spPr>
          <a:xfrm>
            <a:off x="5274341" y="5080293"/>
            <a:ext cx="1949329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j</a:t>
            </a:r>
            <a:r>
              <a:rPr lang="en-US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Query (3.4)</a:t>
            </a:r>
            <a:endParaRPr lang="id-ID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84" name="Shape 604">
            <a:extLst>
              <a:ext uri="{FF2B5EF4-FFF2-40B4-BE49-F238E27FC236}">
                <a16:creationId xmlns:a16="http://schemas.microsoft.com/office/drawing/2014/main" xmlns="" id="{466C854D-CE80-49E4-A1CF-CE016E46A642}"/>
              </a:ext>
            </a:extLst>
          </p:cNvPr>
          <p:cNvSpPr/>
          <p:nvPr/>
        </p:nvSpPr>
        <p:spPr>
          <a:xfrm>
            <a:off x="1971084" y="3200218"/>
            <a:ext cx="2211477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My SQL (5.5)</a:t>
            </a:r>
            <a:endParaRPr lang="id-ID" altLang="ko-KR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85" name="Shape 604">
            <a:extLst>
              <a:ext uri="{FF2B5EF4-FFF2-40B4-BE49-F238E27FC236}">
                <a16:creationId xmlns:a16="http://schemas.microsoft.com/office/drawing/2014/main" xmlns="" id="{56F936E8-0577-4784-B539-428790B37D37}"/>
              </a:ext>
            </a:extLst>
          </p:cNvPr>
          <p:cNvSpPr/>
          <p:nvPr/>
        </p:nvSpPr>
        <p:spPr>
          <a:xfrm>
            <a:off x="1971084" y="3939648"/>
            <a:ext cx="2252258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ERDcloud (4.1.2)</a:t>
            </a:r>
            <a:endParaRPr lang="id-ID" altLang="ko-KR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86" name="Shape 604">
            <a:extLst>
              <a:ext uri="{FF2B5EF4-FFF2-40B4-BE49-F238E27FC236}">
                <a16:creationId xmlns:a16="http://schemas.microsoft.com/office/drawing/2014/main" xmlns="" id="{B93E1B1B-7B1D-461B-A52D-F7B771EB24EF}"/>
              </a:ext>
            </a:extLst>
          </p:cNvPr>
          <p:cNvSpPr/>
          <p:nvPr/>
        </p:nvSpPr>
        <p:spPr>
          <a:xfrm>
            <a:off x="1971084" y="4309363"/>
            <a:ext cx="2252258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SVN</a:t>
            </a:r>
            <a:endParaRPr lang="id-ID" altLang="ko-KR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87" name="Shape 604">
            <a:extLst>
              <a:ext uri="{FF2B5EF4-FFF2-40B4-BE49-F238E27FC236}">
                <a16:creationId xmlns:a16="http://schemas.microsoft.com/office/drawing/2014/main" xmlns="" id="{99507DA1-D224-402E-9468-16187239BD06}"/>
              </a:ext>
            </a:extLst>
          </p:cNvPr>
          <p:cNvSpPr/>
          <p:nvPr/>
        </p:nvSpPr>
        <p:spPr>
          <a:xfrm>
            <a:off x="8638472" y="3957132"/>
            <a:ext cx="1424466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JSON</a:t>
            </a:r>
            <a:endParaRPr lang="id-ID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88" name="Shape 604">
            <a:extLst>
              <a:ext uri="{FF2B5EF4-FFF2-40B4-BE49-F238E27FC236}">
                <a16:creationId xmlns:a16="http://schemas.microsoft.com/office/drawing/2014/main" xmlns="" id="{757D378F-1341-4011-BAEF-CEA816748146}"/>
              </a:ext>
            </a:extLst>
          </p:cNvPr>
          <p:cNvSpPr/>
          <p:nvPr/>
        </p:nvSpPr>
        <p:spPr>
          <a:xfrm>
            <a:off x="5274341" y="5455255"/>
            <a:ext cx="1949329" cy="400091"/>
          </a:xfrm>
          <a:prstGeom prst="rect">
            <a:avLst/>
          </a:prstGeom>
          <a:noFill/>
          <a:ln>
            <a:noFill/>
          </a:ln>
          <a:effectLst/>
        </p:spPr>
        <p:txBody>
          <a:bodyPr lIns="91412" tIns="45700" rIns="91412" bIns="457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en-US" altLang="ko-KR" sz="1200" b="1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Roboto"/>
                <a:sym typeface="Roboto"/>
              </a:rPr>
              <a:t>º XML</a:t>
            </a:r>
            <a:endParaRPr lang="id-ID" sz="1200" b="1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Roboto"/>
              <a:sym typeface="Roboto"/>
            </a:endParaRPr>
          </a:p>
        </p:txBody>
      </p:sp>
      <p:sp>
        <p:nvSpPr>
          <p:cNvPr id="89" name="Rectangle 20">
            <a:extLst>
              <a:ext uri="{FF2B5EF4-FFF2-40B4-BE49-F238E27FC236}">
                <a16:creationId xmlns:a16="http://schemas.microsoft.com/office/drawing/2014/main" xmlns="" id="{04BBDC70-95B2-4D67-BAAB-C7FC01F24C73}"/>
              </a:ext>
            </a:extLst>
          </p:cNvPr>
          <p:cNvSpPr/>
          <p:nvPr/>
        </p:nvSpPr>
        <p:spPr>
          <a:xfrm>
            <a:off x="-3175" y="16917"/>
            <a:ext cx="12192000" cy="6858001"/>
          </a:xfrm>
          <a:prstGeom prst="rect">
            <a:avLst/>
          </a:prstGeom>
          <a:blipFill dpi="0" rotWithShape="1">
            <a:blip r:embed="rId4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Rechteck 12">
            <a:extLst>
              <a:ext uri="{FF2B5EF4-FFF2-40B4-BE49-F238E27FC236}">
                <a16:creationId xmlns:a16="http://schemas.microsoft.com/office/drawing/2014/main" xmlns="" id="{6CAB1A66-D855-4DFF-BE6B-C5C5162F02C3}"/>
              </a:ext>
            </a:extLst>
          </p:cNvPr>
          <p:cNvSpPr/>
          <p:nvPr/>
        </p:nvSpPr>
        <p:spPr>
          <a:xfrm rot="5400000">
            <a:off x="11242320" y="4182224"/>
            <a:ext cx="1674952" cy="221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CHAPTER03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Rechteck 13">
            <a:extLst>
              <a:ext uri="{FF2B5EF4-FFF2-40B4-BE49-F238E27FC236}">
                <a16:creationId xmlns:a16="http://schemas.microsoft.com/office/drawing/2014/main" xmlns="" id="{E37B6B5E-E7F3-4D6E-BD1A-E8FAF221106A}"/>
              </a:ext>
            </a:extLst>
          </p:cNvPr>
          <p:cNvSpPr/>
          <p:nvPr/>
        </p:nvSpPr>
        <p:spPr>
          <a:xfrm rot="5400000">
            <a:off x="11242320" y="5909906"/>
            <a:ext cx="1674952" cy="221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CHAPTER04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Rechteck 14">
            <a:extLst>
              <a:ext uri="{FF2B5EF4-FFF2-40B4-BE49-F238E27FC236}">
                <a16:creationId xmlns:a16="http://schemas.microsoft.com/office/drawing/2014/main" xmlns="" id="{B9692F08-AFB0-4707-B26C-3D598A479B0A}"/>
              </a:ext>
            </a:extLst>
          </p:cNvPr>
          <p:cNvSpPr/>
          <p:nvPr/>
        </p:nvSpPr>
        <p:spPr>
          <a:xfrm rot="5400000">
            <a:off x="11243907" y="726859"/>
            <a:ext cx="1674952" cy="221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Rechteck 11">
            <a:extLst>
              <a:ext uri="{FF2B5EF4-FFF2-40B4-BE49-F238E27FC236}">
                <a16:creationId xmlns:a16="http://schemas.microsoft.com/office/drawing/2014/main" xmlns="" id="{B8A6DF7D-81A6-47EC-9993-5295D3C37B4F}"/>
              </a:ext>
            </a:extLst>
          </p:cNvPr>
          <p:cNvSpPr/>
          <p:nvPr/>
        </p:nvSpPr>
        <p:spPr>
          <a:xfrm rot="5400000">
            <a:off x="11240731" y="2401811"/>
            <a:ext cx="1674952" cy="2212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CHAPER 02</a:t>
            </a:r>
          </a:p>
        </p:txBody>
      </p:sp>
    </p:spTree>
    <p:extLst>
      <p:ext uri="{BB962C8B-B14F-4D97-AF65-F5344CB8AC3E}">
        <p14:creationId xmlns:p14="http://schemas.microsoft.com/office/powerpoint/2010/main" val="3194849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권한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BFE5094-B2A6-4D04-AD76-5013BCA8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534" y="2306712"/>
            <a:ext cx="949323" cy="9493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D0FF7DB-4BB0-4E26-9789-C80FFF7A3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945" y="818468"/>
            <a:ext cx="952500" cy="95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FD5A194-DEA6-47AD-BB2F-E12B23F03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397" y="1215814"/>
            <a:ext cx="5200650" cy="95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196555-1EFD-4295-8917-D18F2CA16BDB}"/>
              </a:ext>
            </a:extLst>
          </p:cNvPr>
          <p:cNvSpPr txBox="1"/>
          <p:nvPr/>
        </p:nvSpPr>
        <p:spPr>
          <a:xfrm>
            <a:off x="3051142" y="2486749"/>
            <a:ext cx="4369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</a:rPr>
              <a:t>userType  = A || B || C 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F2AF3A0-4920-40E4-AF86-A3E33B11308D}"/>
              </a:ext>
            </a:extLst>
          </p:cNvPr>
          <p:cNvSpPr txBox="1"/>
          <p:nvPr/>
        </p:nvSpPr>
        <p:spPr>
          <a:xfrm>
            <a:off x="9390597" y="851305"/>
            <a:ext cx="236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 = </a:t>
            </a:r>
            <a:r>
              <a:rPr lang="ko-KR" altLang="en-US" b="1" dirty="0">
                <a:solidFill>
                  <a:schemeClr val="bg1"/>
                </a:solidFill>
              </a:rPr>
              <a:t>학생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0F17115-668D-4083-A645-286532DC6379}"/>
              </a:ext>
            </a:extLst>
          </p:cNvPr>
          <p:cNvSpPr txBox="1"/>
          <p:nvPr/>
        </p:nvSpPr>
        <p:spPr>
          <a:xfrm>
            <a:off x="9382857" y="2321542"/>
            <a:ext cx="236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 = </a:t>
            </a:r>
            <a:r>
              <a:rPr lang="ko-KR" altLang="en-US" b="1" dirty="0">
                <a:solidFill>
                  <a:schemeClr val="bg1"/>
                </a:solidFill>
              </a:rPr>
              <a:t>강사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D = </a:t>
            </a:r>
            <a:r>
              <a:rPr lang="ko-KR" altLang="en-US" b="1" dirty="0">
                <a:solidFill>
                  <a:schemeClr val="bg1"/>
                </a:solidFill>
              </a:rPr>
              <a:t>대기 강사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21154F7-030A-493E-9452-A4A66ACF4195}"/>
              </a:ext>
            </a:extLst>
          </p:cNvPr>
          <p:cNvSpPr txBox="1"/>
          <p:nvPr/>
        </p:nvSpPr>
        <p:spPr>
          <a:xfrm>
            <a:off x="9382857" y="3812268"/>
            <a:ext cx="236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 = </a:t>
            </a:r>
            <a:r>
              <a:rPr lang="ko-KR" altLang="en-US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en-US" altLang="ko-KR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B65D017F-C41C-4D83-B131-CE0DA33E8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1945" y="3791779"/>
            <a:ext cx="952500" cy="9525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54162A48-B594-4D79-BADF-1AA625223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8097" y="3789951"/>
            <a:ext cx="952500" cy="952500"/>
          </a:xfrm>
          <a:prstGeom prst="rect">
            <a:avLst/>
          </a:prstGeom>
        </p:spPr>
      </p:pic>
      <p:sp>
        <p:nvSpPr>
          <p:cNvPr id="19" name="Rechteck 11">
            <a:extLst>
              <a:ext uri="{FF2B5EF4-FFF2-40B4-BE49-F238E27FC236}">
                <a16:creationId xmlns:a16="http://schemas.microsoft.com/office/drawing/2014/main" xmlns="" id="{11B01EF4-07C6-412C-AAED-AEE6022A2618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8CF235E-293A-4213-89EA-8CD3183ADA86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6E8210F-A027-47D9-9B12-51CF6ED66B67}"/>
              </a:ext>
            </a:extLst>
          </p:cNvPr>
          <p:cNvSpPr txBox="1"/>
          <p:nvPr/>
        </p:nvSpPr>
        <p:spPr>
          <a:xfrm>
            <a:off x="3044397" y="4209889"/>
            <a:ext cx="36577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로그인에 성공한 회원의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UserType </a:t>
            </a:r>
            <a:r>
              <a:rPr lang="ko-KR" altLang="en-US" b="1" dirty="0">
                <a:solidFill>
                  <a:schemeClr val="bg1"/>
                </a:solidFill>
              </a:rPr>
              <a:t>을 이용하여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메뉴의 차별화를</a:t>
            </a:r>
            <a:r>
              <a:rPr lang="ko-KR" altLang="en-US" b="1" dirty="0">
                <a:solidFill>
                  <a:schemeClr val="bg1"/>
                </a:solidFill>
              </a:rPr>
              <a:t> 두었습니다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09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en-US" altLang="ko-KR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428FA9C-97D7-4523-8B5C-0ADFE77D1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894" y="1015064"/>
            <a:ext cx="3122427" cy="5437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490FABE-CD11-4F23-A025-B4CD3590EF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717"/>
          <a:stretch/>
        </p:blipFill>
        <p:spPr>
          <a:xfrm>
            <a:off x="9185328" y="1015063"/>
            <a:ext cx="1209675" cy="5437187"/>
          </a:xfrm>
          <a:prstGeom prst="rect">
            <a:avLst/>
          </a:prstGeom>
        </p:spPr>
      </p:pic>
      <p:sp>
        <p:nvSpPr>
          <p:cNvPr id="11" name="Rechteck 11">
            <a:extLst>
              <a:ext uri="{FF2B5EF4-FFF2-40B4-BE49-F238E27FC236}">
                <a16:creationId xmlns:a16="http://schemas.microsoft.com/office/drawing/2014/main" xmlns="" id="{8F9B1AA8-0059-4800-B318-7CE3773AD882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F8654E3-FA53-41CF-ADFB-3B0C0232BF32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71D55AA-F81E-406E-9925-5AE0F6091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914" y="-3177"/>
            <a:ext cx="949323" cy="9493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EB207E03-EAA1-45B8-8EA4-A56B607F3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6325" y="-3177"/>
            <a:ext cx="952500" cy="952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55CBD35-54DC-4657-9BDC-D4C916A9E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8826" y="-6354"/>
            <a:ext cx="952500" cy="952500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xmlns="" id="{D4EDD359-2ECA-4122-BA70-507CEAFD56A9}"/>
              </a:ext>
            </a:extLst>
          </p:cNvPr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권한 설정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C73D1B3-5F04-43CE-A8B0-6393133CA04B}"/>
              </a:ext>
            </a:extLst>
          </p:cNvPr>
          <p:cNvSpPr txBox="1"/>
          <p:nvPr/>
        </p:nvSpPr>
        <p:spPr>
          <a:xfrm>
            <a:off x="7157360" y="32538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권한부여</a:t>
            </a:r>
          </a:p>
        </p:txBody>
      </p:sp>
      <p:pic>
        <p:nvPicPr>
          <p:cNvPr id="4" name="그래픽 3" descr="직선 화살표">
            <a:extLst>
              <a:ext uri="{FF2B5EF4-FFF2-40B4-BE49-F238E27FC236}">
                <a16:creationId xmlns:a16="http://schemas.microsoft.com/office/drawing/2014/main" xmlns="" id="{67B9822C-299C-4FC4-AC9B-00F936E9ED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flipH="1">
            <a:off x="6256689" y="3253811"/>
            <a:ext cx="3015472" cy="121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58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2277884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권한에 따른 메뉴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D0FF7DB-4BB0-4E26-9789-C80FFF7A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075" y="1020976"/>
            <a:ext cx="952500" cy="952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F2AF3A0-4920-40E4-AF86-A3E33B11308D}"/>
              </a:ext>
            </a:extLst>
          </p:cNvPr>
          <p:cNvSpPr txBox="1"/>
          <p:nvPr/>
        </p:nvSpPr>
        <p:spPr>
          <a:xfrm>
            <a:off x="3304462" y="2103442"/>
            <a:ext cx="121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 = </a:t>
            </a:r>
            <a:r>
              <a:rPr lang="ko-KR" altLang="en-US" b="1" dirty="0">
                <a:solidFill>
                  <a:schemeClr val="bg1"/>
                </a:solidFill>
              </a:rPr>
              <a:t>학생</a:t>
            </a: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en-US" altLang="ko-KR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95659713-DED3-4E5A-A561-864E0ABA8E88}"/>
              </a:ext>
            </a:extLst>
          </p:cNvPr>
          <p:cNvGrpSpPr/>
          <p:nvPr/>
        </p:nvGrpSpPr>
        <p:grpSpPr>
          <a:xfrm>
            <a:off x="2911732" y="2596513"/>
            <a:ext cx="1838326" cy="2792064"/>
            <a:chOff x="2911732" y="2596513"/>
            <a:chExt cx="1838326" cy="279206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A489CA16-7CE1-4A4C-A52D-4768645F3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562" b="12861"/>
            <a:stretch/>
          </p:blipFill>
          <p:spPr>
            <a:xfrm>
              <a:off x="2911733" y="2596513"/>
              <a:ext cx="1838325" cy="27834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923ECB95-7E8C-4F86-9E76-256240208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1732" y="4794371"/>
              <a:ext cx="1838325" cy="594206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C6BC4763-5A5B-4900-9D10-5DD06A76C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246" y="1003317"/>
            <a:ext cx="949323" cy="9493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00EE823-7649-4683-8D0E-3C7E8A249D85}"/>
              </a:ext>
            </a:extLst>
          </p:cNvPr>
          <p:cNvSpPr txBox="1"/>
          <p:nvPr/>
        </p:nvSpPr>
        <p:spPr>
          <a:xfrm>
            <a:off x="5549563" y="2071601"/>
            <a:ext cx="121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 = </a:t>
            </a:r>
            <a:r>
              <a:rPr lang="ko-KR" altLang="en-US" b="1" dirty="0">
                <a:solidFill>
                  <a:schemeClr val="bg1"/>
                </a:solidFill>
              </a:rPr>
              <a:t>강사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E1589DC4-EA31-45BB-BD22-B81C20C71E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5635" y="1000808"/>
            <a:ext cx="952500" cy="9525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5D56AB3-9B8B-4E18-85BC-8080E2842157}"/>
              </a:ext>
            </a:extLst>
          </p:cNvPr>
          <p:cNvSpPr txBox="1"/>
          <p:nvPr/>
        </p:nvSpPr>
        <p:spPr>
          <a:xfrm>
            <a:off x="7781785" y="2075796"/>
            <a:ext cx="156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 = </a:t>
            </a:r>
            <a:r>
              <a:rPr lang="ko-KR" altLang="en-US" b="1" dirty="0">
                <a:solidFill>
                  <a:schemeClr val="bg1"/>
                </a:solidFill>
              </a:rPr>
              <a:t>관리자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7E3263F-852D-4C6C-A45C-A9FC2D6064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969"/>
          <a:stretch/>
        </p:blipFill>
        <p:spPr>
          <a:xfrm>
            <a:off x="7515850" y="2588450"/>
            <a:ext cx="1905000" cy="3905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8EAE3E8D-EB6A-46D5-A2AF-14AB525AB4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7506" y="2588061"/>
            <a:ext cx="1874865" cy="2754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Rechteck 11">
            <a:extLst>
              <a:ext uri="{FF2B5EF4-FFF2-40B4-BE49-F238E27FC236}">
                <a16:creationId xmlns:a16="http://schemas.microsoft.com/office/drawing/2014/main" xmlns="" id="{4B867185-2212-4DB9-A682-AF227AED77D5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ABC4B30F-BC7E-4682-B7BD-F453C58C630A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174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149012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자세히 보기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임지은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박지원 개발자</a:t>
            </a:r>
            <a:endParaRPr lang="de-DE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de-DE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9AA3049-3748-4FE9-A2B5-6262ED9E9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3" y="0"/>
            <a:ext cx="952500" cy="9525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9CD5EEDE-42A6-42C5-A668-6E95EB7D3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203" y="0"/>
            <a:ext cx="949323" cy="94932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2323261-AD0E-4175-A255-492E19C99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761" y="0"/>
            <a:ext cx="952500" cy="9525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07F3BA8-F53B-4FE6-874E-D03EE89E2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7437" y="0"/>
            <a:ext cx="952500" cy="95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309A7D4-F42C-4992-8209-8E427E46D5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38"/>
          <a:stretch/>
        </p:blipFill>
        <p:spPr>
          <a:xfrm>
            <a:off x="2650095" y="1233488"/>
            <a:ext cx="6390873" cy="44135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EE6B64C-5F87-4227-869A-16A29633F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8044" y="2180188"/>
            <a:ext cx="4465643" cy="43085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C1BDDC-2EA2-40AB-BD7E-F3F93A3AAA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427" y="2183365"/>
            <a:ext cx="4478260" cy="4305417"/>
          </a:xfrm>
          <a:prstGeom prst="rect">
            <a:avLst/>
          </a:prstGeom>
        </p:spPr>
      </p:pic>
      <p:sp>
        <p:nvSpPr>
          <p:cNvPr id="15" name="Rechteck 11">
            <a:extLst>
              <a:ext uri="{FF2B5EF4-FFF2-40B4-BE49-F238E27FC236}">
                <a16:creationId xmlns:a16="http://schemas.microsoft.com/office/drawing/2014/main" xmlns="" id="{233CC63C-77C2-48B3-AB77-360A0E58C8D8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9DB1474-D6A7-462F-A753-10C6CEA29F80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590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149012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하기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임지은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박지원 개발자</a:t>
            </a:r>
            <a:endParaRPr lang="de-DE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de-DE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9AA3049-3748-4FE9-A2B5-6262ED9E9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3" y="0"/>
            <a:ext cx="952500" cy="9525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9CD5EEDE-42A6-42C5-A668-6E95EB7D3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203" y="0"/>
            <a:ext cx="949323" cy="94932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2323261-AD0E-4175-A255-492E19C99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761" y="0"/>
            <a:ext cx="952500" cy="9525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07F3BA8-F53B-4FE6-874E-D03EE89E2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7437" y="0"/>
            <a:ext cx="952500" cy="95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309A7D4-F42C-4992-8209-8E427E46D5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38"/>
          <a:stretch/>
        </p:blipFill>
        <p:spPr>
          <a:xfrm>
            <a:off x="2650095" y="1233488"/>
            <a:ext cx="6390873" cy="44135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EE6B64C-5F87-4227-869A-16A29633F3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8044" y="2180188"/>
            <a:ext cx="4465643" cy="4308594"/>
          </a:xfrm>
          <a:prstGeom prst="rect">
            <a:avLst/>
          </a:prstGeom>
        </p:spPr>
      </p:pic>
      <p:sp>
        <p:nvSpPr>
          <p:cNvPr id="13" name="Rechteck 11">
            <a:extLst>
              <a:ext uri="{FF2B5EF4-FFF2-40B4-BE49-F238E27FC236}">
                <a16:creationId xmlns:a16="http://schemas.microsoft.com/office/drawing/2014/main" xmlns="" id="{E4B4D989-A2D7-427C-B94C-C2E975465B72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C0AFD98-F1ED-4B42-9574-95A5D220ED3E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D0F4729-E2E3-4C22-8DB8-BE328FF1C82B}"/>
              </a:ext>
            </a:extLst>
          </p:cNvPr>
          <p:cNvSpPr txBox="1"/>
          <p:nvPr/>
        </p:nvSpPr>
        <p:spPr>
          <a:xfrm>
            <a:off x="9169942" y="1590272"/>
            <a:ext cx="289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Summernote</a:t>
            </a:r>
            <a:r>
              <a:rPr lang="en-US" altLang="ko-KR" b="1" dirty="0">
                <a:solidFill>
                  <a:schemeClr val="bg1"/>
                </a:solidFill>
              </a:rPr>
              <a:t> Editor</a:t>
            </a:r>
          </a:p>
        </p:txBody>
      </p:sp>
    </p:spTree>
    <p:extLst>
      <p:ext uri="{BB962C8B-B14F-4D97-AF65-F5344CB8AC3E}">
        <p14:creationId xmlns:p14="http://schemas.microsoft.com/office/powerpoint/2010/main" val="1663210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53327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149012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</a:t>
            </a: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임지은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박지원 개발자</a:t>
            </a:r>
            <a:endParaRPr lang="de-DE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de-DE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9AA3049-3748-4FE9-A2B5-6262ED9E9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3" y="0"/>
            <a:ext cx="952500" cy="9525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9CD5EEDE-42A6-42C5-A668-6E95EB7D3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203" y="0"/>
            <a:ext cx="949323" cy="94932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2323261-AD0E-4175-A255-492E19C99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761" y="0"/>
            <a:ext cx="952500" cy="9525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07F3BA8-F53B-4FE6-874E-D03EE89E2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7437" y="0"/>
            <a:ext cx="952500" cy="952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375EDD5-9C00-46E5-A8C3-7C5B35BDF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1986" y="1266848"/>
            <a:ext cx="8875529" cy="386656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59D15EA-203C-429F-A9C5-6CFA4E513622}"/>
              </a:ext>
            </a:extLst>
          </p:cNvPr>
          <p:cNvGrpSpPr/>
          <p:nvPr/>
        </p:nvGrpSpPr>
        <p:grpSpPr>
          <a:xfrm>
            <a:off x="7517932" y="1555145"/>
            <a:ext cx="3657798" cy="3773465"/>
            <a:chOff x="7840912" y="1542267"/>
            <a:chExt cx="3657798" cy="37734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C741737-25AF-4E6E-A88D-D10545815F5C}"/>
                </a:ext>
              </a:extLst>
            </p:cNvPr>
            <p:cNvSpPr txBox="1"/>
            <p:nvPr/>
          </p:nvSpPr>
          <p:spPr>
            <a:xfrm>
              <a:off x="7840912" y="2176411"/>
              <a:ext cx="3657798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Ajax</a:t>
              </a:r>
              <a:r>
                <a:rPr lang="ko-KR" altLang="en-US" b="1" dirty="0">
                  <a:solidFill>
                    <a:schemeClr val="bg1"/>
                  </a:solidFill>
                </a:rPr>
                <a:t>을 사용한 함수를 이용해서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비동기적</a:t>
              </a:r>
              <a:r>
                <a:rPr lang="ko-KR" altLang="en-US" b="1" dirty="0">
                  <a:solidFill>
                    <a:schemeClr val="bg1"/>
                  </a:solidFill>
                </a:rPr>
                <a:t>으로 구현 했기 때문에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</a:rPr>
                <a:t>일부 페이지만을 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</a:rPr>
                <a:t>새로고침 할 수 있습니다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b="1" dirty="0">
                <a:solidFill>
                  <a:schemeClr val="bg1"/>
                </a:solidFill>
              </a:endParaRPr>
            </a:p>
            <a:p>
              <a:endParaRPr lang="en-US" altLang="ko-KR" b="1" dirty="0">
                <a:solidFill>
                  <a:schemeClr val="bg1"/>
                </a:solidFill>
              </a:endParaRPr>
            </a:p>
            <a:p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407CC1EE-46A0-41C4-89FD-DE055523A80E}"/>
                </a:ext>
              </a:extLst>
            </p:cNvPr>
            <p:cNvSpPr txBox="1"/>
            <p:nvPr/>
          </p:nvSpPr>
          <p:spPr>
            <a:xfrm>
              <a:off x="7840912" y="1542267"/>
              <a:ext cx="134172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</a:rPr>
                <a:t>Ajax</a:t>
              </a:r>
              <a:endParaRPr lang="ko-KR" altLang="en-US" sz="2500" dirty="0"/>
            </a:p>
          </p:txBody>
        </p:sp>
      </p:grpSp>
      <p:sp>
        <p:nvSpPr>
          <p:cNvPr id="17" name="Rechteck 11">
            <a:extLst>
              <a:ext uri="{FF2B5EF4-FFF2-40B4-BE49-F238E27FC236}">
                <a16:creationId xmlns:a16="http://schemas.microsoft.com/office/drawing/2014/main" xmlns="" id="{E3D35ABD-4A5B-4847-A3A5-C0012F4E0257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6AC6798-137A-4C50-B18A-85A08D68C1BD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890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 관리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윤희국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 관리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4F1ED77D-C8C8-4233-A9AF-1F0F73356F55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28C059F-5502-4404-877D-4D8FED207AD5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1EC8015E-3B6B-40E0-AC69-18A1978C13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12" y="1119228"/>
            <a:ext cx="5287441" cy="4925972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9EADE50A-1C0C-44B3-BA2F-3CDFD2465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915" y="3139665"/>
            <a:ext cx="3235805" cy="29055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321D5E2-0D3A-4A27-8BFC-D6238F17F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B6B07DF-B984-4E79-9247-B2B207DFBBB2}"/>
              </a:ext>
            </a:extLst>
          </p:cNvPr>
          <p:cNvSpPr txBox="1"/>
          <p:nvPr/>
        </p:nvSpPr>
        <p:spPr>
          <a:xfrm>
            <a:off x="8316389" y="1396087"/>
            <a:ext cx="3898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강의별로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학생들의 정보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관리할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53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강사 관리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윤희국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강사 관리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7678D22-21A5-480B-ABCA-BBF3327FC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5E0CD44A-8957-42D9-BBEF-62625B6F0CA5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5E98756-CE23-4145-A5B2-586E69D569E0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0ABD273-58C6-4B08-B460-F6138408E8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34" y="1628801"/>
            <a:ext cx="1597395" cy="388357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9235FD2-427C-47AB-A046-6C0C0B40CE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13" y="1119229"/>
            <a:ext cx="5665787" cy="30012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3D0BECF-51EF-4A46-8218-A98F887EE7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04" y="5086802"/>
            <a:ext cx="7146996" cy="8049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389091E-84DF-454B-BCC6-433BE01CCC3A}"/>
              </a:ext>
            </a:extLst>
          </p:cNvPr>
          <p:cNvSpPr txBox="1"/>
          <p:nvPr/>
        </p:nvSpPr>
        <p:spPr>
          <a:xfrm>
            <a:off x="8788801" y="2333704"/>
            <a:ext cx="3334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승인강사와 미승인강사로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구분하여 조회</a:t>
            </a:r>
            <a:r>
              <a:rPr lang="ko-KR" altLang="en-US" b="1" dirty="0">
                <a:solidFill>
                  <a:schemeClr val="bg1"/>
                </a:solidFill>
              </a:rPr>
              <a:t>할 수 있으며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B2CF853-1F85-4144-BA46-A37AD808FA4A}"/>
              </a:ext>
            </a:extLst>
          </p:cNvPr>
          <p:cNvSpPr txBox="1"/>
          <p:nvPr/>
        </p:nvSpPr>
        <p:spPr>
          <a:xfrm>
            <a:off x="2680891" y="4624343"/>
            <a:ext cx="587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미승인 강사는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승인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OR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탈퇴 </a:t>
            </a:r>
            <a:r>
              <a:rPr lang="ko-KR" altLang="en-US" b="1" dirty="0">
                <a:solidFill>
                  <a:schemeClr val="bg1"/>
                </a:solidFill>
              </a:rPr>
              <a:t>시킬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521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9922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관리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윤희국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ko-KR" altLang="en-US" sz="3000" b="1" spc="3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7678D22-21A5-480B-ABCA-BBF3327FC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1B21A8B8-AEAF-46A6-A1EE-BCB0D83ADB96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CB20FBD-0A5B-49AF-955E-53965451001E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04BA7C7-00CC-4BE0-83EF-6C29AE379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74" y="1079540"/>
            <a:ext cx="6752839" cy="2527260"/>
          </a:xfrm>
          <a:prstGeom prst="rect">
            <a:avLst/>
          </a:prstGeom>
        </p:spPr>
      </p:pic>
      <p:pic>
        <p:nvPicPr>
          <p:cNvPr id="6" name="그림 5" descr="스크린샷, 모니터, 비디오이(가) 표시된 사진&#10;&#10;자동 생성된 설명">
            <a:extLst>
              <a:ext uri="{FF2B5EF4-FFF2-40B4-BE49-F238E27FC236}">
                <a16:creationId xmlns:a16="http://schemas.microsoft.com/office/drawing/2014/main" xmlns="" id="{BF650CC2-E075-4AEB-B6A3-AD8217FD3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2826798"/>
            <a:ext cx="4529879" cy="37574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2038896-F20E-4880-9004-8F55333D960A}"/>
              </a:ext>
            </a:extLst>
          </p:cNvPr>
          <p:cNvSpPr txBox="1"/>
          <p:nvPr/>
        </p:nvSpPr>
        <p:spPr>
          <a:xfrm>
            <a:off x="2600902" y="4536995"/>
            <a:ext cx="3761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가입 되어있는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기업들의 정보를</a:t>
            </a:r>
            <a:endParaRPr lang="en-US" altLang="ko-KR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관리할 수 있는 페이지 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905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등록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윤희국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등록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4F1ED77D-C8C8-4233-A9AF-1F0F73356F55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28C059F-5502-4404-877D-4D8FED207AD5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3D041BD-5C8D-484E-A33D-B76951CAB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13" y="1067358"/>
            <a:ext cx="3950674" cy="43879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A8D812E-0304-40D1-BDA0-C76F10634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205" y="1089025"/>
            <a:ext cx="620579" cy="1888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D243611-5751-4EEF-BC49-539523461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291" y="1102498"/>
            <a:ext cx="446425" cy="1888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81189C9-60CE-4EFF-A8C3-B7DB8A096B3C}"/>
              </a:ext>
            </a:extLst>
          </p:cNvPr>
          <p:cNvSpPr txBox="1"/>
          <p:nvPr/>
        </p:nvSpPr>
        <p:spPr>
          <a:xfrm>
            <a:off x="6800257" y="1672575"/>
            <a:ext cx="5182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관리자는 관리자 권한으로 임의로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모든 회원을 등록</a:t>
            </a:r>
            <a:r>
              <a:rPr lang="ko-KR" altLang="en-US" b="1" dirty="0">
                <a:solidFill>
                  <a:schemeClr val="bg1"/>
                </a:solidFill>
              </a:rPr>
              <a:t> 시킬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EEA597F-8DAD-4D69-96B5-BFCF1405A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5F3EC6A-D5ED-4986-A928-C798D63095C9}"/>
              </a:ext>
            </a:extLst>
          </p:cNvPr>
          <p:cNvSpPr txBox="1"/>
          <p:nvPr/>
        </p:nvSpPr>
        <p:spPr>
          <a:xfrm>
            <a:off x="871591" y="-38437"/>
            <a:ext cx="683556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endParaRPr lang="ko-KR" altLang="en-US" sz="16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Rectangle 20">
            <a:extLst>
              <a:ext uri="{FF2B5EF4-FFF2-40B4-BE49-F238E27FC236}">
                <a16:creationId xmlns:a16="http://schemas.microsoft.com/office/drawing/2014/main" xmlns="" id="{04BBDC70-95B2-4D67-BAAB-C7FC01F24C73}"/>
              </a:ext>
            </a:extLst>
          </p:cNvPr>
          <p:cNvSpPr/>
          <p:nvPr/>
        </p:nvSpPr>
        <p:spPr>
          <a:xfrm>
            <a:off x="-3175" y="-1"/>
            <a:ext cx="12192000" cy="6858001"/>
          </a:xfrm>
          <a:prstGeom prst="rect">
            <a:avLst/>
          </a:prstGeom>
          <a:blipFill dpi="0" rotWithShape="1">
            <a:blip r:embed="rId4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Rechteck 12">
            <a:extLst>
              <a:ext uri="{FF2B5EF4-FFF2-40B4-BE49-F238E27FC236}">
                <a16:creationId xmlns:a16="http://schemas.microsoft.com/office/drawing/2014/main" xmlns="" id="{6CAB1A66-D855-4DFF-BE6B-C5C5162F02C3}"/>
              </a:ext>
            </a:extLst>
          </p:cNvPr>
          <p:cNvSpPr/>
          <p:nvPr/>
        </p:nvSpPr>
        <p:spPr>
          <a:xfrm rot="5400000">
            <a:off x="11243906" y="2576522"/>
            <a:ext cx="1674952" cy="221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CHAPTER02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Rechteck 13">
            <a:extLst>
              <a:ext uri="{FF2B5EF4-FFF2-40B4-BE49-F238E27FC236}">
                <a16:creationId xmlns:a16="http://schemas.microsoft.com/office/drawing/2014/main" xmlns="" id="{E37B6B5E-E7F3-4D6E-BD1A-E8FAF221106A}"/>
              </a:ext>
            </a:extLst>
          </p:cNvPr>
          <p:cNvSpPr/>
          <p:nvPr/>
        </p:nvSpPr>
        <p:spPr>
          <a:xfrm rot="5400000">
            <a:off x="11242320" y="5909906"/>
            <a:ext cx="1674952" cy="221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CHAPTER04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Rechteck 14">
            <a:extLst>
              <a:ext uri="{FF2B5EF4-FFF2-40B4-BE49-F238E27FC236}">
                <a16:creationId xmlns:a16="http://schemas.microsoft.com/office/drawing/2014/main" xmlns="" id="{B9692F08-AFB0-4707-B26C-3D598A479B0A}"/>
              </a:ext>
            </a:extLst>
          </p:cNvPr>
          <p:cNvSpPr/>
          <p:nvPr/>
        </p:nvSpPr>
        <p:spPr>
          <a:xfrm rot="5400000">
            <a:off x="11243907" y="726859"/>
            <a:ext cx="1674952" cy="221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Rechteck 11">
            <a:extLst>
              <a:ext uri="{FF2B5EF4-FFF2-40B4-BE49-F238E27FC236}">
                <a16:creationId xmlns:a16="http://schemas.microsoft.com/office/drawing/2014/main" xmlns="" id="{B8A6DF7D-81A6-47EC-9993-5295D3C37B4F}"/>
              </a:ext>
            </a:extLst>
          </p:cNvPr>
          <p:cNvSpPr/>
          <p:nvPr/>
        </p:nvSpPr>
        <p:spPr>
          <a:xfrm rot="5400000">
            <a:off x="11242320" y="4241942"/>
            <a:ext cx="1674952" cy="2212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CHAPER 03</a:t>
            </a:r>
          </a:p>
        </p:txBody>
      </p:sp>
      <p:sp>
        <p:nvSpPr>
          <p:cNvPr id="34" name="Rechteck 38">
            <a:extLst>
              <a:ext uri="{FF2B5EF4-FFF2-40B4-BE49-F238E27FC236}">
                <a16:creationId xmlns:a16="http://schemas.microsoft.com/office/drawing/2014/main" xmlns="" id="{A910A452-4317-46F6-9895-930376328856}"/>
              </a:ext>
            </a:extLst>
          </p:cNvPr>
          <p:cNvSpPr/>
          <p:nvPr/>
        </p:nvSpPr>
        <p:spPr>
          <a:xfrm>
            <a:off x="2586345" y="2012050"/>
            <a:ext cx="1737042" cy="1302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Rechteck 38">
            <a:extLst>
              <a:ext uri="{FF2B5EF4-FFF2-40B4-BE49-F238E27FC236}">
                <a16:creationId xmlns:a16="http://schemas.microsoft.com/office/drawing/2014/main" xmlns="" id="{D2D49EA7-CCDC-4AF4-870C-7D2DD742F286}"/>
              </a:ext>
            </a:extLst>
          </p:cNvPr>
          <p:cNvSpPr/>
          <p:nvPr/>
        </p:nvSpPr>
        <p:spPr>
          <a:xfrm>
            <a:off x="2586345" y="5194677"/>
            <a:ext cx="1737042" cy="13022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Rechteck 38">
            <a:extLst>
              <a:ext uri="{FF2B5EF4-FFF2-40B4-BE49-F238E27FC236}">
                <a16:creationId xmlns:a16="http://schemas.microsoft.com/office/drawing/2014/main" xmlns="" id="{44C9322A-B6F9-4270-9675-693318BB5CFF}"/>
              </a:ext>
            </a:extLst>
          </p:cNvPr>
          <p:cNvSpPr/>
          <p:nvPr/>
        </p:nvSpPr>
        <p:spPr>
          <a:xfrm>
            <a:off x="128219" y="3598447"/>
            <a:ext cx="1737042" cy="1302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feld 33">
            <a:extLst>
              <a:ext uri="{FF2B5EF4-FFF2-40B4-BE49-F238E27FC236}">
                <a16:creationId xmlns:a16="http://schemas.microsoft.com/office/drawing/2014/main" xmlns="" id="{7C962E2E-EAF3-4272-970D-6A7B6152FDFF}"/>
              </a:ext>
            </a:extLst>
          </p:cNvPr>
          <p:cNvSpPr txBox="1"/>
          <p:nvPr/>
        </p:nvSpPr>
        <p:spPr>
          <a:xfrm>
            <a:off x="482329" y="4088181"/>
            <a:ext cx="929684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#Client</a:t>
            </a:r>
            <a:endParaRPr lang="de-DE" sz="17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feld 33">
            <a:extLst>
              <a:ext uri="{FF2B5EF4-FFF2-40B4-BE49-F238E27FC236}">
                <a16:creationId xmlns:a16="http://schemas.microsoft.com/office/drawing/2014/main" xmlns="" id="{31E6C905-FAFE-489B-9A63-D5191DC6F4A8}"/>
              </a:ext>
            </a:extLst>
          </p:cNvPr>
          <p:cNvSpPr txBox="1"/>
          <p:nvPr/>
        </p:nvSpPr>
        <p:spPr>
          <a:xfrm>
            <a:off x="2893704" y="2477125"/>
            <a:ext cx="134186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#Servlet</a:t>
            </a:r>
            <a:endParaRPr lang="de-DE" sz="17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292C9007-6277-4A1F-A0D6-DB54C3896622}"/>
              </a:ext>
            </a:extLst>
          </p:cNvPr>
          <p:cNvGrpSpPr/>
          <p:nvPr/>
        </p:nvGrpSpPr>
        <p:grpSpPr>
          <a:xfrm>
            <a:off x="9832982" y="2015883"/>
            <a:ext cx="1737042" cy="3581170"/>
            <a:chOff x="9084423" y="3507648"/>
            <a:chExt cx="1737042" cy="130222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5" name="Rechteck 38">
              <a:extLst>
                <a:ext uri="{FF2B5EF4-FFF2-40B4-BE49-F238E27FC236}">
                  <a16:creationId xmlns:a16="http://schemas.microsoft.com/office/drawing/2014/main" xmlns="" id="{950D80CB-8438-4659-901D-E9A1C2F8B5A4}"/>
                </a:ext>
              </a:extLst>
            </p:cNvPr>
            <p:cNvSpPr/>
            <p:nvPr/>
          </p:nvSpPr>
          <p:spPr>
            <a:xfrm>
              <a:off x="9084423" y="3507648"/>
              <a:ext cx="1737042" cy="1302226"/>
            </a:xfrm>
            <a:prstGeom prst="rect">
              <a:avLst/>
            </a:prstGeom>
            <a:grp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9779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feld 33">
              <a:extLst>
                <a:ext uri="{FF2B5EF4-FFF2-40B4-BE49-F238E27FC236}">
                  <a16:creationId xmlns:a16="http://schemas.microsoft.com/office/drawing/2014/main" xmlns="" id="{A137AB0C-DE36-4C76-B701-D212843A7377}"/>
                </a:ext>
              </a:extLst>
            </p:cNvPr>
            <p:cNvSpPr txBox="1"/>
            <p:nvPr/>
          </p:nvSpPr>
          <p:spPr>
            <a:xfrm>
              <a:off x="9598597" y="3977942"/>
              <a:ext cx="929684" cy="361637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75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#DB</a:t>
              </a:r>
              <a:endParaRPr lang="de-DE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CB91FFA-4138-40E3-BE6A-982F45BA5A30}"/>
              </a:ext>
            </a:extLst>
          </p:cNvPr>
          <p:cNvGrpSpPr/>
          <p:nvPr/>
        </p:nvGrpSpPr>
        <p:grpSpPr>
          <a:xfrm>
            <a:off x="7339963" y="2006830"/>
            <a:ext cx="1737042" cy="1302226"/>
            <a:chOff x="8328498" y="1707674"/>
            <a:chExt cx="1737042" cy="130222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3" name="Rechteck 38">
              <a:extLst>
                <a:ext uri="{FF2B5EF4-FFF2-40B4-BE49-F238E27FC236}">
                  <a16:creationId xmlns:a16="http://schemas.microsoft.com/office/drawing/2014/main" xmlns="" id="{BC543697-D655-494A-AD12-E6E098064217}"/>
                </a:ext>
              </a:extLst>
            </p:cNvPr>
            <p:cNvSpPr/>
            <p:nvPr/>
          </p:nvSpPr>
          <p:spPr>
            <a:xfrm>
              <a:off x="8328498" y="1707674"/>
              <a:ext cx="1737042" cy="1302226"/>
            </a:xfrm>
            <a:prstGeom prst="rect">
              <a:avLst/>
            </a:prstGeom>
            <a:grp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9779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feld 33">
              <a:extLst>
                <a:ext uri="{FF2B5EF4-FFF2-40B4-BE49-F238E27FC236}">
                  <a16:creationId xmlns:a16="http://schemas.microsoft.com/office/drawing/2014/main" xmlns="" id="{DB5F401E-5F9B-44EC-BF6B-274DE04BA2FE}"/>
                </a:ext>
              </a:extLst>
            </p:cNvPr>
            <p:cNvSpPr txBox="1"/>
            <p:nvPr/>
          </p:nvSpPr>
          <p:spPr>
            <a:xfrm>
              <a:off x="8753750" y="2176870"/>
              <a:ext cx="929684" cy="361637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75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#DAO</a:t>
              </a:r>
              <a:endParaRPr lang="de-DE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6C4B87DB-3EB0-4BA3-9133-A2D9EE5A44B6}"/>
              </a:ext>
            </a:extLst>
          </p:cNvPr>
          <p:cNvGrpSpPr/>
          <p:nvPr/>
        </p:nvGrpSpPr>
        <p:grpSpPr>
          <a:xfrm>
            <a:off x="4974997" y="2015883"/>
            <a:ext cx="1737042" cy="1302226"/>
            <a:chOff x="6280784" y="1586553"/>
            <a:chExt cx="1737042" cy="1302226"/>
          </a:xfrm>
          <a:solidFill>
            <a:schemeClr val="bg2">
              <a:lumMod val="90000"/>
            </a:schemeClr>
          </a:solidFill>
        </p:grpSpPr>
        <p:sp>
          <p:nvSpPr>
            <p:cNvPr id="36" name="Rechteck 38">
              <a:extLst>
                <a:ext uri="{FF2B5EF4-FFF2-40B4-BE49-F238E27FC236}">
                  <a16:creationId xmlns:a16="http://schemas.microsoft.com/office/drawing/2014/main" xmlns="" id="{59A447D2-837D-4F94-BC01-E5F5EABA8FD1}"/>
                </a:ext>
              </a:extLst>
            </p:cNvPr>
            <p:cNvSpPr/>
            <p:nvPr/>
          </p:nvSpPr>
          <p:spPr>
            <a:xfrm>
              <a:off x="6280784" y="1586553"/>
              <a:ext cx="1737042" cy="1302226"/>
            </a:xfrm>
            <a:prstGeom prst="rect">
              <a:avLst/>
            </a:prstGeom>
            <a:grp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9779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feld 33">
              <a:extLst>
                <a:ext uri="{FF2B5EF4-FFF2-40B4-BE49-F238E27FC236}">
                  <a16:creationId xmlns:a16="http://schemas.microsoft.com/office/drawing/2014/main" xmlns="" id="{B63927E4-D852-40B9-B75A-3605240E44BA}"/>
                </a:ext>
              </a:extLst>
            </p:cNvPr>
            <p:cNvSpPr txBox="1"/>
            <p:nvPr/>
          </p:nvSpPr>
          <p:spPr>
            <a:xfrm>
              <a:off x="6558226" y="2056847"/>
              <a:ext cx="1210929" cy="361637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75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#Service</a:t>
              </a:r>
              <a:endParaRPr lang="de-DE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9" name="Textfeld 33">
            <a:extLst>
              <a:ext uri="{FF2B5EF4-FFF2-40B4-BE49-F238E27FC236}">
                <a16:creationId xmlns:a16="http://schemas.microsoft.com/office/drawing/2014/main" xmlns="" id="{529B5728-2A74-4B19-8324-9323CE43981F}"/>
              </a:ext>
            </a:extLst>
          </p:cNvPr>
          <p:cNvSpPr txBox="1"/>
          <p:nvPr/>
        </p:nvSpPr>
        <p:spPr>
          <a:xfrm>
            <a:off x="3085784" y="5680112"/>
            <a:ext cx="929684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#JSP</a:t>
            </a:r>
            <a:endParaRPr lang="de-DE" sz="17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44CEFB3E-1456-4EB8-9507-6C7600E8AEDA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>
            <a:off x="3454866" y="3314276"/>
            <a:ext cx="0" cy="188040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D65ACC8-2105-4166-8E11-760F7B1A5ED9}"/>
              </a:ext>
            </a:extLst>
          </p:cNvPr>
          <p:cNvCxnSpPr>
            <a:stCxn id="37" idx="1"/>
            <a:endCxn id="38" idx="2"/>
          </p:cNvCxnSpPr>
          <p:nvPr/>
        </p:nvCxnSpPr>
        <p:spPr>
          <a:xfrm flipH="1" flipV="1">
            <a:off x="996740" y="4900673"/>
            <a:ext cx="1589605" cy="94511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100EF6DA-6BB5-4C00-8D5C-B39FA2537CA3}"/>
              </a:ext>
            </a:extLst>
          </p:cNvPr>
          <p:cNvCxnSpPr>
            <a:cxnSpLocks/>
            <a:stCxn id="38" idx="0"/>
            <a:endCxn id="34" idx="1"/>
          </p:cNvCxnSpPr>
          <p:nvPr/>
        </p:nvCxnSpPr>
        <p:spPr>
          <a:xfrm flipV="1">
            <a:off x="996740" y="2663163"/>
            <a:ext cx="1589605" cy="9352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9BF761D8-5E4A-4C7D-A516-0F397DCFCD10}"/>
              </a:ext>
            </a:extLst>
          </p:cNvPr>
          <p:cNvGrpSpPr/>
          <p:nvPr/>
        </p:nvGrpSpPr>
        <p:grpSpPr>
          <a:xfrm>
            <a:off x="4323387" y="2663163"/>
            <a:ext cx="651610" cy="278595"/>
            <a:chOff x="5298974" y="2233833"/>
            <a:chExt cx="651610" cy="278595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xmlns="" id="{20DFF9C7-8B8D-44CF-8877-418B49886043}"/>
                </a:ext>
              </a:extLst>
            </p:cNvPr>
            <p:cNvCxnSpPr>
              <a:stCxn id="34" idx="3"/>
              <a:endCxn id="36" idx="1"/>
            </p:cNvCxnSpPr>
            <p:nvPr/>
          </p:nvCxnSpPr>
          <p:spPr>
            <a:xfrm>
              <a:off x="5298974" y="2233833"/>
              <a:ext cx="651610" cy="383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xmlns="" id="{1A98D57C-7322-43AD-949A-09D4053B9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8974" y="2512428"/>
              <a:ext cx="63208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C08DB037-252D-4F45-8055-F9B5FC7A9412}"/>
              </a:ext>
            </a:extLst>
          </p:cNvPr>
          <p:cNvGrpSpPr/>
          <p:nvPr/>
        </p:nvGrpSpPr>
        <p:grpSpPr>
          <a:xfrm>
            <a:off x="6701530" y="2575929"/>
            <a:ext cx="651610" cy="278595"/>
            <a:chOff x="5298974" y="2233833"/>
            <a:chExt cx="651610" cy="278595"/>
          </a:xfrm>
        </p:grpSpPr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xmlns="" id="{8F1CDADF-50E2-4269-87D2-CE97C03E541D}"/>
                </a:ext>
              </a:extLst>
            </p:cNvPr>
            <p:cNvCxnSpPr/>
            <p:nvPr/>
          </p:nvCxnSpPr>
          <p:spPr>
            <a:xfrm>
              <a:off x="5298974" y="2233833"/>
              <a:ext cx="651610" cy="383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xmlns="" id="{4F0C5B97-828F-4330-8F5D-573B5735F9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8974" y="2512428"/>
              <a:ext cx="63208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AC83B554-E6D6-49D4-A0C4-8985B92F330A}"/>
              </a:ext>
            </a:extLst>
          </p:cNvPr>
          <p:cNvGrpSpPr/>
          <p:nvPr/>
        </p:nvGrpSpPr>
        <p:grpSpPr>
          <a:xfrm>
            <a:off x="9077005" y="2547841"/>
            <a:ext cx="651610" cy="278595"/>
            <a:chOff x="5298974" y="2233833"/>
            <a:chExt cx="651610" cy="278595"/>
          </a:xfrm>
        </p:grpSpPr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xmlns="" id="{A35C5D6A-6ABE-4AFC-8AC4-01C1F36AB756}"/>
                </a:ext>
              </a:extLst>
            </p:cNvPr>
            <p:cNvCxnSpPr/>
            <p:nvPr/>
          </p:nvCxnSpPr>
          <p:spPr>
            <a:xfrm>
              <a:off x="5298974" y="2233833"/>
              <a:ext cx="651610" cy="383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xmlns="" id="{3ABA1B41-344A-482E-9742-A4DEC2503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8974" y="2512428"/>
              <a:ext cx="63208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62410B7-B2DE-4344-84D7-4CE715CAAF6C}"/>
              </a:ext>
            </a:extLst>
          </p:cNvPr>
          <p:cNvSpPr txBox="1"/>
          <p:nvPr/>
        </p:nvSpPr>
        <p:spPr>
          <a:xfrm>
            <a:off x="3755502" y="763319"/>
            <a:ext cx="4176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MVC2 Model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19481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3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관리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정이안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관리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C587F29-5F99-4468-96F4-F415307F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437" y="0"/>
            <a:ext cx="952500" cy="952500"/>
          </a:xfrm>
          <a:prstGeom prst="rect">
            <a:avLst/>
          </a:prstGeom>
        </p:spPr>
      </p:pic>
      <p:sp>
        <p:nvSpPr>
          <p:cNvPr id="13" name="Rechteck 11">
            <a:extLst>
              <a:ext uri="{FF2B5EF4-FFF2-40B4-BE49-F238E27FC236}">
                <a16:creationId xmlns:a16="http://schemas.microsoft.com/office/drawing/2014/main" xmlns="" id="{552D0699-57DC-41B9-8951-768049E57A37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43CFC14-24E2-47FE-AAAC-9B213F1D87C9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B087F57-0A1E-4027-AAC8-B49BFD15A1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82" b="1"/>
          <a:stretch/>
        </p:blipFill>
        <p:spPr>
          <a:xfrm>
            <a:off x="2640013" y="1164527"/>
            <a:ext cx="6333746" cy="45257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07CC6EF-0786-474F-8E53-739DA1532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971" y="3795968"/>
            <a:ext cx="3479408" cy="27354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BFCA780-C7DF-4081-ABDC-B44554546781}"/>
              </a:ext>
            </a:extLst>
          </p:cNvPr>
          <p:cNvSpPr txBox="1"/>
          <p:nvPr/>
        </p:nvSpPr>
        <p:spPr>
          <a:xfrm>
            <a:off x="9067800" y="1233114"/>
            <a:ext cx="2891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관리자는 강의를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개설</a:t>
            </a:r>
            <a:r>
              <a:rPr lang="ko-KR" altLang="en-US" b="1" dirty="0">
                <a:solidFill>
                  <a:schemeClr val="bg1"/>
                </a:solidFill>
              </a:rPr>
              <a:t>하고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수정</a:t>
            </a:r>
            <a:r>
              <a:rPr lang="ko-KR" altLang="en-US" b="1" dirty="0">
                <a:solidFill>
                  <a:schemeClr val="bg1"/>
                </a:solidFill>
              </a:rPr>
              <a:t>하고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삭제</a:t>
            </a:r>
            <a:r>
              <a:rPr lang="ko-KR" altLang="en-US" b="1" dirty="0">
                <a:solidFill>
                  <a:schemeClr val="bg1"/>
                </a:solidFill>
              </a:rPr>
              <a:t>할 수 있습니다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65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789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윤희국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계획서 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C587F29-5F99-4468-96F4-F415307F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437" y="0"/>
            <a:ext cx="9525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5B310AD-9AF0-4EEE-9117-1D310BBA2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2" y="0"/>
            <a:ext cx="949323" cy="949323"/>
          </a:xfrm>
          <a:prstGeom prst="rect">
            <a:avLst/>
          </a:prstGeom>
        </p:spPr>
      </p:pic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969B59A6-9A6F-42A5-A76F-FEA33715CDE7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619FA30-EF3B-497E-B4A3-BD766E51D213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20E2BF3-35FE-4C19-BE8D-311E330BC9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0"/>
          <a:stretch/>
        </p:blipFill>
        <p:spPr>
          <a:xfrm>
            <a:off x="2640013" y="1179801"/>
            <a:ext cx="7297313" cy="23258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2ED2210-B14D-4136-9750-BC7C23A0F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6646" y="-1"/>
            <a:ext cx="949323" cy="94932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AD0DA95-DD34-41DC-8DBB-6F3CE3B2CA78}"/>
              </a:ext>
            </a:extLst>
          </p:cNvPr>
          <p:cNvGrpSpPr/>
          <p:nvPr/>
        </p:nvGrpSpPr>
        <p:grpSpPr>
          <a:xfrm>
            <a:off x="7353300" y="2895601"/>
            <a:ext cx="4409423" cy="3228974"/>
            <a:chOff x="7554059" y="2762419"/>
            <a:chExt cx="3989671" cy="299385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9F5B8EC0-BA3F-4AFA-A60D-BB42E83F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059" y="3026229"/>
              <a:ext cx="3989671" cy="273004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6981E6B2-8723-4947-8746-55A147C7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4059" y="2762419"/>
              <a:ext cx="3989671" cy="2923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BBBFA72A-2EDC-49A8-A7A9-7857C808FF5F}"/>
                </a:ext>
              </a:extLst>
            </p:cNvPr>
            <p:cNvSpPr txBox="1"/>
            <p:nvPr/>
          </p:nvSpPr>
          <p:spPr>
            <a:xfrm>
              <a:off x="7554059" y="2765595"/>
              <a:ext cx="3989670" cy="292388"/>
            </a:xfrm>
            <a:prstGeom prst="rect">
              <a:avLst/>
            </a:prstGeom>
            <a:solidFill>
              <a:srgbClr val="3E4463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+mj-ea"/>
                  <a:ea typeface="+mj-ea"/>
                </a:rPr>
                <a:t>강의 계획서</a:t>
              </a:r>
              <a:endParaRPr lang="en-US" altLang="ko-KR" sz="10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endParaRPr lang="en-US" altLang="ko-KR" sz="100" dirty="0">
                <a:latin typeface="+mj-ea"/>
                <a:ea typeface="+mj-ea"/>
              </a:endParaRPr>
            </a:p>
            <a:p>
              <a:endParaRPr lang="en-US" altLang="ko-KR" sz="100" dirty="0">
                <a:latin typeface="+mj-ea"/>
                <a:ea typeface="+mj-ea"/>
              </a:endParaRPr>
            </a:p>
            <a:p>
              <a:endParaRPr lang="ko-KR" altLang="en-US" sz="100" dirty="0">
                <a:latin typeface="+mj-ea"/>
                <a:ea typeface="+mj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C57E490-7994-44A8-9EA3-D39E610FA314}"/>
              </a:ext>
            </a:extLst>
          </p:cNvPr>
          <p:cNvSpPr txBox="1"/>
          <p:nvPr/>
        </p:nvSpPr>
        <p:spPr>
          <a:xfrm>
            <a:off x="2873735" y="3874240"/>
            <a:ext cx="4234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 베이스에 저장되어 있는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해당 강사의 강의명을 추출해 와서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Select Box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로 구현했습니다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722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별 계획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윤희국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C587F29-5F99-4468-96F4-F415307F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437" y="0"/>
            <a:ext cx="9525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5B310AD-9AF0-4EEE-9117-1D310BBA2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2" y="0"/>
            <a:ext cx="949323" cy="949323"/>
          </a:xfrm>
          <a:prstGeom prst="rect">
            <a:avLst/>
          </a:prstGeom>
        </p:spPr>
      </p:pic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969B59A6-9A6F-42A5-A76F-FEA33715CDE7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619FA30-EF3B-497E-B4A3-BD766E51D213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E8438906-2386-48F4-BF6A-FFF545353E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" r="7488"/>
          <a:stretch/>
        </p:blipFill>
        <p:spPr>
          <a:xfrm>
            <a:off x="2640013" y="1160463"/>
            <a:ext cx="4940300" cy="29374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408D24DE-8272-43BD-9AEF-A95AA15252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5"/>
          <a:stretch/>
        </p:blipFill>
        <p:spPr>
          <a:xfrm>
            <a:off x="6579526" y="2211996"/>
            <a:ext cx="5379125" cy="44195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7DC2377-ECC0-4911-A4F0-BFFE6BCA21A2}"/>
              </a:ext>
            </a:extLst>
          </p:cNvPr>
          <p:cNvSpPr txBox="1"/>
          <p:nvPr/>
        </p:nvSpPr>
        <p:spPr>
          <a:xfrm>
            <a:off x="2822935" y="4421793"/>
            <a:ext cx="4234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강의 계획을 주차를 기준으로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동적으로 생성</a:t>
            </a:r>
            <a:r>
              <a:rPr lang="ko-KR" altLang="en-US" b="1" dirty="0">
                <a:solidFill>
                  <a:schemeClr val="bg1"/>
                </a:solidFill>
              </a:rPr>
              <a:t>하고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삭제할 수 있도록 구현했습니다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Textfeld 34">
            <a:extLst>
              <a:ext uri="{FF2B5EF4-FFF2-40B4-BE49-F238E27FC236}">
                <a16:creationId xmlns:a16="http://schemas.microsoft.com/office/drawing/2014/main" xmlns="" id="{8028B535-4036-47E9-B52F-CF17EF6F7C62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계획서 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180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세부 계획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김창규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정보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C587F29-5F99-4468-96F4-F415307F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437" y="0"/>
            <a:ext cx="9525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5B310AD-9AF0-4EEE-9117-1D310BBA2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2" y="0"/>
            <a:ext cx="949323" cy="949323"/>
          </a:xfrm>
          <a:prstGeom prst="rect">
            <a:avLst/>
          </a:prstGeom>
        </p:spPr>
      </p:pic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969B59A6-9A6F-42A5-A76F-FEA33715CDE7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619FA30-EF3B-497E-B4A3-BD766E51D213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521AEB22-5BC7-4C45-9473-8C2BAD9D78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t="16921"/>
          <a:stretch/>
        </p:blipFill>
        <p:spPr>
          <a:xfrm>
            <a:off x="2640013" y="1160463"/>
            <a:ext cx="6580187" cy="41384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2EE5F0-14A6-4600-A92B-433F0B12B6A3}"/>
              </a:ext>
            </a:extLst>
          </p:cNvPr>
          <p:cNvSpPr txBox="1"/>
          <p:nvPr/>
        </p:nvSpPr>
        <p:spPr>
          <a:xfrm>
            <a:off x="9435358" y="2182505"/>
            <a:ext cx="29972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등록된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강의 계획서</a:t>
            </a:r>
            <a:r>
              <a:rPr lang="ko-KR" altLang="en-US" b="1" dirty="0">
                <a:solidFill>
                  <a:schemeClr val="bg1"/>
                </a:solidFill>
              </a:rPr>
              <a:t>와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강의에 대한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각종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정보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확인할 수 있는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페이지 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001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목록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임지은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목록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48AC728C-71B8-463C-8E3B-F03A8F2D18F3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A04B16E-4924-47C3-9369-FEFCC11ED329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BAF7BEA-A322-41DF-BF46-DEBC20925E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7421" r="1908" b="30022"/>
          <a:stretch/>
        </p:blipFill>
        <p:spPr>
          <a:xfrm>
            <a:off x="2677435" y="1160463"/>
            <a:ext cx="8469348" cy="3547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256F271-7459-4B36-BDBC-74C9A87648DD}"/>
              </a:ext>
            </a:extLst>
          </p:cNvPr>
          <p:cNvSpPr txBox="1"/>
          <p:nvPr/>
        </p:nvSpPr>
        <p:spPr>
          <a:xfrm>
            <a:off x="6946211" y="4998660"/>
            <a:ext cx="420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학생은 현재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진행중인 강의를 확인</a:t>
            </a:r>
            <a:r>
              <a:rPr lang="ko-KR" altLang="en-US" b="1" dirty="0">
                <a:solidFill>
                  <a:schemeClr val="bg1"/>
                </a:solidFill>
              </a:rPr>
              <a:t>하고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93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신청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임지은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 신청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969B59A6-9A6F-42A5-A76F-FEA33715CDE7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619FA30-EF3B-497E-B4A3-BD766E51D213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CDB84CA-65A4-4B01-97E0-E5FE95F1E1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7" t="14638" r="18880" b="4121"/>
          <a:stretch/>
        </p:blipFill>
        <p:spPr>
          <a:xfrm>
            <a:off x="2640014" y="1160463"/>
            <a:ext cx="5014860" cy="50625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964FFF3-46FB-462F-8FA0-049080938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9F34880-3F7B-433E-82A1-D5B79560E208}"/>
              </a:ext>
            </a:extLst>
          </p:cNvPr>
          <p:cNvSpPr txBox="1"/>
          <p:nvPr/>
        </p:nvSpPr>
        <p:spPr>
          <a:xfrm>
            <a:off x="7823151" y="1544260"/>
            <a:ext cx="3771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강의 계획서를 확인</a:t>
            </a:r>
            <a:r>
              <a:rPr lang="ko-KR" altLang="en-US" b="1" dirty="0">
                <a:solidFill>
                  <a:schemeClr val="bg1"/>
                </a:solidFill>
              </a:rPr>
              <a:t>하여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신청을 진행할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4218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 승인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김창규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강의수강 승인 </a:t>
            </a:r>
            <a:r>
              <a:rPr lang="en-US" altLang="ko-KR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취소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F67E0FB4-022A-4007-B169-0045D78B4575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39ACAB7-A4D6-40EF-A8C2-D5AB568FE4E6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2AFDA042-A78C-4406-9F09-68D6990930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1" t="8024" b="22766"/>
          <a:stretch/>
        </p:blipFill>
        <p:spPr>
          <a:xfrm>
            <a:off x="2640014" y="1160463"/>
            <a:ext cx="8539660" cy="39703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6DBA83A-635C-4676-8F57-65A282FAE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6646" y="-1"/>
            <a:ext cx="949323" cy="9493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89D955A-1919-4FD7-AEC5-7A7C321207E1}"/>
              </a:ext>
            </a:extLst>
          </p:cNvPr>
          <p:cNvSpPr txBox="1"/>
          <p:nvPr/>
        </p:nvSpPr>
        <p:spPr>
          <a:xfrm>
            <a:off x="2592965" y="5532735"/>
            <a:ext cx="474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강사가 학생의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수강 신청을 승인</a:t>
            </a:r>
            <a:r>
              <a:rPr lang="ko-KR" altLang="en-US" b="1" dirty="0">
                <a:solidFill>
                  <a:schemeClr val="bg1"/>
                </a:solidFill>
              </a:rPr>
              <a:t> 해주면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학생은 해당 강의에 등록이 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115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 목록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권다경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수강 목록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48AC728C-71B8-463C-8E3B-F03A8F2D18F3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A04B16E-4924-47C3-9369-FEFCC11ED329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958A79DE-DBAC-4914-AAD8-DD4114D791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9" t="6828" r="1907" b="21471"/>
          <a:stretch/>
        </p:blipFill>
        <p:spPr>
          <a:xfrm>
            <a:off x="2640013" y="1109663"/>
            <a:ext cx="8019614" cy="3859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281E887-1E9C-430D-B5D1-678EAD59C613}"/>
              </a:ext>
            </a:extLst>
          </p:cNvPr>
          <p:cNvSpPr txBox="1"/>
          <p:nvPr/>
        </p:nvSpPr>
        <p:spPr>
          <a:xfrm>
            <a:off x="2592965" y="5532735"/>
            <a:ext cx="5700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승인을 받은 학생들의 수강 목록 페이지에는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해당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강의에 대한 정보</a:t>
            </a:r>
            <a:r>
              <a:rPr lang="ko-KR" altLang="en-US" b="1" dirty="0">
                <a:solidFill>
                  <a:schemeClr val="bg1"/>
                </a:solidFill>
              </a:rPr>
              <a:t>가 보여지도록 구현하였습니다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530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정이안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강사가 학습 자료 등록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C240999-A344-46F6-8DF9-9A3233E03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646" y="-1"/>
            <a:ext cx="949323" cy="949323"/>
          </a:xfrm>
          <a:prstGeom prst="rect">
            <a:avLst/>
          </a:prstGeom>
        </p:spPr>
      </p:pic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E97F871C-CA51-4D90-B93E-ABBAC2C6ACDC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4AF947-AD13-4D9D-B243-60DD035999FB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D8663E0-5D76-406F-82EC-312D9E268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30"/>
          <a:stretch/>
        </p:blipFill>
        <p:spPr>
          <a:xfrm>
            <a:off x="2644815" y="1159306"/>
            <a:ext cx="6654760" cy="35739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E19549C-CDA9-42CA-BA58-A826D2590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952" y="2774133"/>
            <a:ext cx="4984385" cy="2990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7D7B4AC-CB64-4FC8-9185-08F6FFDE481E}"/>
              </a:ext>
            </a:extLst>
          </p:cNvPr>
          <p:cNvSpPr txBox="1"/>
          <p:nvPr/>
        </p:nvSpPr>
        <p:spPr>
          <a:xfrm>
            <a:off x="2927350" y="5303099"/>
            <a:ext cx="484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학습할 때 필요한 자료들을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파일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OR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게시글로 업로드</a:t>
            </a:r>
            <a:r>
              <a:rPr lang="ko-KR" altLang="en-US" b="1" dirty="0">
                <a:solidFill>
                  <a:schemeClr val="bg1"/>
                </a:solidFill>
              </a:rPr>
              <a:t> 할 수 있습니다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33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다운로드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임지은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자료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01133EA7-5C82-4C2E-BFFE-5240DA1DCBC1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9D026CE-B66B-4C37-B3A9-041DD42009A3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D337DB15-948F-4E9A-8A0C-F034BA1161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9" t="7953" r="1908" b="14114"/>
          <a:stretch/>
        </p:blipFill>
        <p:spPr>
          <a:xfrm>
            <a:off x="2648170" y="1160462"/>
            <a:ext cx="6651406" cy="3525837"/>
          </a:xfrm>
          <a:prstGeom prst="rect">
            <a:avLst/>
          </a:prstGeom>
        </p:spPr>
      </p:pic>
      <p:pic>
        <p:nvPicPr>
          <p:cNvPr id="10" name="그림 9" descr="스크린샷, 실내, 컴퓨터, 모니터이(가) 표시된 사진&#10;&#10;자동 생성된 설명">
            <a:extLst>
              <a:ext uri="{FF2B5EF4-FFF2-40B4-BE49-F238E27FC236}">
                <a16:creationId xmlns:a16="http://schemas.microsoft.com/office/drawing/2014/main" xmlns="" id="{717454EC-59D6-487F-BEBA-A1A1343D81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4" t="56028" r="24465" b="3533"/>
          <a:stretch/>
        </p:blipFill>
        <p:spPr>
          <a:xfrm>
            <a:off x="7104063" y="2750745"/>
            <a:ext cx="5053694" cy="22479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6B4AA6A-E210-4B4F-A1A2-D47FC0DEFCE8}"/>
              </a:ext>
            </a:extLst>
          </p:cNvPr>
          <p:cNvSpPr txBox="1"/>
          <p:nvPr/>
        </p:nvSpPr>
        <p:spPr>
          <a:xfrm>
            <a:off x="2927350" y="5303099"/>
            <a:ext cx="484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학습할 때 필요한 자료들을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다운로드</a:t>
            </a:r>
            <a:r>
              <a:rPr lang="ko-KR" altLang="en-US" b="1" dirty="0">
                <a:solidFill>
                  <a:schemeClr val="bg1"/>
                </a:solidFill>
              </a:rPr>
              <a:t> 받아 참고할 수 있습니다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C51789B-078F-4883-B00C-75E762D3C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360" y="2750744"/>
            <a:ext cx="5051602" cy="38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3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5F3EC6A-D5ED-4986-A928-C798D63095C9}"/>
              </a:ext>
            </a:extLst>
          </p:cNvPr>
          <p:cNvSpPr txBox="1"/>
          <p:nvPr/>
        </p:nvSpPr>
        <p:spPr>
          <a:xfrm>
            <a:off x="871591" y="-38437"/>
            <a:ext cx="683556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endParaRPr lang="ko-KR" altLang="en-US" sz="16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Rectangle 20">
            <a:extLst>
              <a:ext uri="{FF2B5EF4-FFF2-40B4-BE49-F238E27FC236}">
                <a16:creationId xmlns:a16="http://schemas.microsoft.com/office/drawing/2014/main" xmlns="" id="{04BBDC70-95B2-4D67-BAAB-C7FC01F24C73}"/>
              </a:ext>
            </a:extLst>
          </p:cNvPr>
          <p:cNvSpPr/>
          <p:nvPr/>
        </p:nvSpPr>
        <p:spPr>
          <a:xfrm>
            <a:off x="0" y="4135"/>
            <a:ext cx="12192000" cy="6858001"/>
          </a:xfrm>
          <a:prstGeom prst="rect">
            <a:avLst/>
          </a:prstGeom>
          <a:blipFill dpi="0" rotWithShape="1">
            <a:blip r:embed="rId4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Rechteck 12">
            <a:extLst>
              <a:ext uri="{FF2B5EF4-FFF2-40B4-BE49-F238E27FC236}">
                <a16:creationId xmlns:a16="http://schemas.microsoft.com/office/drawing/2014/main" xmlns="" id="{6CAB1A66-D855-4DFF-BE6B-C5C5162F02C3}"/>
              </a:ext>
            </a:extLst>
          </p:cNvPr>
          <p:cNvSpPr/>
          <p:nvPr/>
        </p:nvSpPr>
        <p:spPr>
          <a:xfrm rot="5400000">
            <a:off x="11243906" y="2576522"/>
            <a:ext cx="1674952" cy="221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CHAPTER02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Rechteck 13">
            <a:extLst>
              <a:ext uri="{FF2B5EF4-FFF2-40B4-BE49-F238E27FC236}">
                <a16:creationId xmlns:a16="http://schemas.microsoft.com/office/drawing/2014/main" xmlns="" id="{E37B6B5E-E7F3-4D6E-BD1A-E8FAF221106A}"/>
              </a:ext>
            </a:extLst>
          </p:cNvPr>
          <p:cNvSpPr/>
          <p:nvPr/>
        </p:nvSpPr>
        <p:spPr>
          <a:xfrm rot="5400000">
            <a:off x="11237555" y="4251475"/>
            <a:ext cx="1674952" cy="221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CHAPTER03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Rechteck 14">
            <a:extLst>
              <a:ext uri="{FF2B5EF4-FFF2-40B4-BE49-F238E27FC236}">
                <a16:creationId xmlns:a16="http://schemas.microsoft.com/office/drawing/2014/main" xmlns="" id="{B9692F08-AFB0-4707-B26C-3D598A479B0A}"/>
              </a:ext>
            </a:extLst>
          </p:cNvPr>
          <p:cNvSpPr/>
          <p:nvPr/>
        </p:nvSpPr>
        <p:spPr>
          <a:xfrm rot="5400000">
            <a:off x="11243907" y="726859"/>
            <a:ext cx="1674952" cy="221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ko-KR" sz="800" spc="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CHAPTER0</a:t>
            </a:r>
            <a:endParaRPr lang="de-DE" altLang="ko-KR" sz="3598" spc="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Rechteck 11">
            <a:extLst>
              <a:ext uri="{FF2B5EF4-FFF2-40B4-BE49-F238E27FC236}">
                <a16:creationId xmlns:a16="http://schemas.microsoft.com/office/drawing/2014/main" xmlns="" id="{B8A6DF7D-81A6-47EC-9993-5295D3C37B4F}"/>
              </a:ext>
            </a:extLst>
          </p:cNvPr>
          <p:cNvSpPr/>
          <p:nvPr/>
        </p:nvSpPr>
        <p:spPr>
          <a:xfrm rot="5400000">
            <a:off x="11240731" y="5905772"/>
            <a:ext cx="1674952" cy="2212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CHAPER 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62410B7-B2DE-4344-84D7-4CE715CAAF6C}"/>
              </a:ext>
            </a:extLst>
          </p:cNvPr>
          <p:cNvSpPr txBox="1"/>
          <p:nvPr/>
        </p:nvSpPr>
        <p:spPr>
          <a:xfrm>
            <a:off x="3755502" y="763319"/>
            <a:ext cx="4176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MVC2 Model</a:t>
            </a:r>
            <a:endParaRPr lang="ko-KR" altLang="en-US" sz="4000" b="1" dirty="0"/>
          </a:p>
        </p:txBody>
      </p:sp>
      <p:sp>
        <p:nvSpPr>
          <p:cNvPr id="40" name="실행 단추: 비어 있음 3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2D40C626-877B-4554-820D-C01471B10C55}"/>
              </a:ext>
            </a:extLst>
          </p:cNvPr>
          <p:cNvSpPr/>
          <p:nvPr/>
        </p:nvSpPr>
        <p:spPr>
          <a:xfrm>
            <a:off x="373582" y="3108960"/>
            <a:ext cx="4271571" cy="3160437"/>
          </a:xfrm>
          <a:prstGeom prst="actionButtonBlank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41" name="다이어그램 40">
            <a:extLst>
              <a:ext uri="{FF2B5EF4-FFF2-40B4-BE49-F238E27FC236}">
                <a16:creationId xmlns:a16="http://schemas.microsoft.com/office/drawing/2014/main" xmlns="" id="{D0621447-D4F5-45D5-94AB-15FD8D9245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809324"/>
              </p:ext>
            </p:extLst>
          </p:nvPr>
        </p:nvGraphicFramePr>
        <p:xfrm>
          <a:off x="561182" y="3023616"/>
          <a:ext cx="3754088" cy="327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2" name="실행 단추: 비어 있음 4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5829AA0B-2FAE-429A-823C-CA00422D6DAA}"/>
              </a:ext>
            </a:extLst>
          </p:cNvPr>
          <p:cNvSpPr/>
          <p:nvPr/>
        </p:nvSpPr>
        <p:spPr>
          <a:xfrm>
            <a:off x="7213757" y="3133345"/>
            <a:ext cx="4271572" cy="3160437"/>
          </a:xfrm>
          <a:prstGeom prst="actionButtonBlank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800" b="1" dirty="0"/>
          </a:p>
          <a:p>
            <a:pPr algn="ctr"/>
            <a:endParaRPr lang="ko-KR" altLang="en-US" sz="2800" b="1" dirty="0"/>
          </a:p>
        </p:txBody>
      </p:sp>
      <p:graphicFrame>
        <p:nvGraphicFramePr>
          <p:cNvPr id="43" name="다이어그램 42">
            <a:extLst>
              <a:ext uri="{FF2B5EF4-FFF2-40B4-BE49-F238E27FC236}">
                <a16:creationId xmlns:a16="http://schemas.microsoft.com/office/drawing/2014/main" xmlns="" id="{EC5A80B0-7EE3-4C54-BE51-8302C975D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40148"/>
              </p:ext>
            </p:extLst>
          </p:nvPr>
        </p:nvGraphicFramePr>
        <p:xfrm>
          <a:off x="7546848" y="2987041"/>
          <a:ext cx="3625755" cy="3282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5" name="실행 단추: 비어 있음 44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C52A0A4B-5883-48FA-A072-E28DCE58A36E}"/>
              </a:ext>
            </a:extLst>
          </p:cNvPr>
          <p:cNvSpPr/>
          <p:nvPr/>
        </p:nvSpPr>
        <p:spPr>
          <a:xfrm>
            <a:off x="3779520" y="268564"/>
            <a:ext cx="4523232" cy="3949867"/>
          </a:xfrm>
          <a:prstGeom prst="actionButtonBlank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50" name="다이어그램 49">
            <a:extLst>
              <a:ext uri="{FF2B5EF4-FFF2-40B4-BE49-F238E27FC236}">
                <a16:creationId xmlns:a16="http://schemas.microsoft.com/office/drawing/2014/main" xmlns="" id="{832DCE6D-A06E-4DC6-88FF-D8B859BF6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602887"/>
              </p:ext>
            </p:extLst>
          </p:nvPr>
        </p:nvGraphicFramePr>
        <p:xfrm>
          <a:off x="3869970" y="475487"/>
          <a:ext cx="4345433" cy="3536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1BFF4FD-FF82-4976-AA36-AC030E4829E3}"/>
              </a:ext>
            </a:extLst>
          </p:cNvPr>
          <p:cNvSpPr txBox="1"/>
          <p:nvPr/>
        </p:nvSpPr>
        <p:spPr>
          <a:xfrm>
            <a:off x="5553456" y="2003668"/>
            <a:ext cx="1060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1976244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김창규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등록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739607F4-BA5B-45D8-A13A-3F381BF37670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2456B0-3444-457D-9908-8972AEE55F7D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9CA3C517-204A-4FDE-8944-B690D7D0A9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3" t="6666" b="25539"/>
          <a:stretch/>
        </p:blipFill>
        <p:spPr>
          <a:xfrm>
            <a:off x="2510505" y="1185863"/>
            <a:ext cx="7209074" cy="3253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B724B4C-C86A-4EF1-917A-B953DEE33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416" y="3488302"/>
            <a:ext cx="4359210" cy="29934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CCF4940-87FF-4011-BE49-8C4FF762B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6646" y="1028"/>
            <a:ext cx="949323" cy="9493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3D8ADAA-A051-44F7-8A0F-6CAFD02CB96A}"/>
              </a:ext>
            </a:extLst>
          </p:cNvPr>
          <p:cNvSpPr txBox="1"/>
          <p:nvPr/>
        </p:nvSpPr>
        <p:spPr>
          <a:xfrm>
            <a:off x="2600902" y="4915802"/>
            <a:ext cx="520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강의에 대한 과제를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파일을 함께 첨부</a:t>
            </a:r>
            <a:r>
              <a:rPr lang="ko-KR" altLang="en-US" b="1" dirty="0">
                <a:solidFill>
                  <a:schemeClr val="bg1"/>
                </a:solidFill>
              </a:rPr>
              <a:t>하여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과제를 등록 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320128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제출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권다경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제출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9FEA658B-D8C4-4E49-8811-273361D934D9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16325A4-9903-4223-9377-18783949187F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50B7C400-89BE-44FA-9542-45411E9C2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7775" r="1908" b="45788"/>
          <a:stretch/>
        </p:blipFill>
        <p:spPr>
          <a:xfrm>
            <a:off x="2532063" y="1196858"/>
            <a:ext cx="7199683" cy="22305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A0F28C5-0A8C-4187-A76E-EF15C5DC23FA}"/>
              </a:ext>
            </a:extLst>
          </p:cNvPr>
          <p:cNvSpPr txBox="1"/>
          <p:nvPr/>
        </p:nvSpPr>
        <p:spPr>
          <a:xfrm>
            <a:off x="2600902" y="4915802"/>
            <a:ext cx="520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강의에 해당하는 과제들을 확인하고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제출 과제</a:t>
            </a:r>
            <a:r>
              <a:rPr lang="ko-KR" altLang="en-US" b="1" dirty="0">
                <a:solidFill>
                  <a:schemeClr val="bg1"/>
                </a:solidFill>
              </a:rPr>
              <a:t>와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미제출 과제</a:t>
            </a:r>
            <a:r>
              <a:rPr lang="ko-KR" altLang="en-US" b="1" dirty="0">
                <a:solidFill>
                  <a:schemeClr val="bg1"/>
                </a:solidFill>
              </a:rPr>
              <a:t>를 구분하여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DED9701-AB05-445D-AEAC-6318B9D07CF2}"/>
              </a:ext>
            </a:extLst>
          </p:cNvPr>
          <p:cNvSpPr txBox="1"/>
          <p:nvPr/>
        </p:nvSpPr>
        <p:spPr>
          <a:xfrm>
            <a:off x="7072848" y="6147496"/>
            <a:ext cx="379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과제제출</a:t>
            </a:r>
            <a:r>
              <a:rPr lang="ko-KR" altLang="en-US" b="1" dirty="0">
                <a:solidFill>
                  <a:schemeClr val="bg1"/>
                </a:solidFill>
              </a:rPr>
              <a:t>과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과제수정</a:t>
            </a:r>
            <a:r>
              <a:rPr lang="ko-KR" altLang="en-US" b="1" dirty="0">
                <a:solidFill>
                  <a:schemeClr val="bg1"/>
                </a:solidFill>
              </a:rPr>
              <a:t>이 가능합니다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C2CB9386-7F9C-45A3-A048-DA1218EADB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46" y="4142505"/>
            <a:ext cx="2961633" cy="17123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B332F29-8645-4C1C-8DFD-71958CF195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48" y="3665157"/>
            <a:ext cx="2968004" cy="17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1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3" y="-2666207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0" y="558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02202" y="4956058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검토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김창규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742" y="3386398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74708" y="240013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검토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739607F4-BA5B-45D8-A13A-3F381BF37670}"/>
              </a:ext>
            </a:extLst>
          </p:cNvPr>
          <p:cNvSpPr/>
          <p:nvPr/>
        </p:nvSpPr>
        <p:spPr>
          <a:xfrm rot="5400000">
            <a:off x="-1296067" y="3277821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2456B0-3444-457D-9908-8972AEE55F7D}"/>
              </a:ext>
            </a:extLst>
          </p:cNvPr>
          <p:cNvSpPr/>
          <p:nvPr/>
        </p:nvSpPr>
        <p:spPr>
          <a:xfrm>
            <a:off x="2058033" y="72768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3B235B9-5962-477F-828E-D9EE44727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672" y="940016"/>
            <a:ext cx="4587830" cy="19206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376594A-16EE-445C-BACC-25960AE4E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626" y="4878156"/>
            <a:ext cx="4587830" cy="16546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BD61542-B986-40F8-B50D-1744222C6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912" y="2929143"/>
            <a:ext cx="4815588" cy="1751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0475BDB-1A06-430D-8897-E1FE45EDD907}"/>
              </a:ext>
            </a:extLst>
          </p:cNvPr>
          <p:cNvSpPr txBox="1"/>
          <p:nvPr/>
        </p:nvSpPr>
        <p:spPr>
          <a:xfrm>
            <a:off x="7167085" y="1492245"/>
            <a:ext cx="3845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과제 내용을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확인</a:t>
            </a:r>
            <a:r>
              <a:rPr lang="ko-KR" altLang="en-US" b="1" dirty="0">
                <a:solidFill>
                  <a:schemeClr val="bg1"/>
                </a:solidFill>
              </a:rPr>
              <a:t> 할 수 있다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C155388-3DA6-4B57-8783-88CDCD4B84BF}"/>
              </a:ext>
            </a:extLst>
          </p:cNvPr>
          <p:cNvSpPr txBox="1"/>
          <p:nvPr/>
        </p:nvSpPr>
        <p:spPr>
          <a:xfrm>
            <a:off x="7167085" y="5370024"/>
            <a:ext cx="520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학생이 제출한 과제를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다운로드</a:t>
            </a:r>
            <a:r>
              <a:rPr lang="ko-KR" altLang="en-US" b="1" dirty="0">
                <a:solidFill>
                  <a:schemeClr val="bg1"/>
                </a:solidFill>
              </a:rPr>
              <a:t> 받을 수 있다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C723D35-3C38-410D-A196-DBBA0E556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6646" y="-37072"/>
            <a:ext cx="949323" cy="949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0126C41-B9D3-4226-A4D8-A0A3614A36D4}"/>
              </a:ext>
            </a:extLst>
          </p:cNvPr>
          <p:cNvSpPr txBox="1"/>
          <p:nvPr/>
        </p:nvSpPr>
        <p:spPr>
          <a:xfrm>
            <a:off x="2757044" y="3496149"/>
            <a:ext cx="4313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과제를 제출한 학생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확인</a:t>
            </a:r>
            <a:r>
              <a:rPr lang="ko-KR" altLang="en-US" b="1" dirty="0">
                <a:solidFill>
                  <a:schemeClr val="bg1"/>
                </a:solidFill>
              </a:rPr>
              <a:t> 할 수 있다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10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심숙영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개인정보 수정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506A8180-B2AC-4FE3-9543-091FCBB23FB1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E086205-174A-40CA-9E47-51E7D1CF2827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88A00D0-1865-4E55-94B2-7D95B175F5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t="6233" r="414" b="4403"/>
          <a:stretch/>
        </p:blipFill>
        <p:spPr>
          <a:xfrm>
            <a:off x="2510506" y="1176488"/>
            <a:ext cx="7185944" cy="41128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5B584C1-3AEF-4697-AB7F-6BB530BD68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0" t="2044" r="1908" b="22509"/>
          <a:stretch/>
        </p:blipFill>
        <p:spPr>
          <a:xfrm>
            <a:off x="7832016" y="3228650"/>
            <a:ext cx="4002583" cy="33467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D43505F-1AE0-4F8B-A3C1-33FF15D5962B}"/>
              </a:ext>
            </a:extLst>
          </p:cNvPr>
          <p:cNvSpPr txBox="1"/>
          <p:nvPr/>
        </p:nvSpPr>
        <p:spPr>
          <a:xfrm>
            <a:off x="9802776" y="1395576"/>
            <a:ext cx="2282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취업할 때에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필요한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이력서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등록할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724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확인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심숙영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개인정보 수정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506A8180-B2AC-4FE3-9543-091FCBB23FB1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E086205-174A-40CA-9E47-51E7D1CF2827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AEDB035-B71B-40FF-9F5E-ABE227F03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02" y="1433064"/>
            <a:ext cx="3867690" cy="321989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993AE9E-8464-4953-A876-04ED45B23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54" y="1235114"/>
            <a:ext cx="3717127" cy="10786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A567D8D-C249-4977-83BE-06FBFE739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54" y="2964541"/>
            <a:ext cx="3718257" cy="1078959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D20C825-EF67-4C10-88AE-BF126CA237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54" y="4747717"/>
            <a:ext cx="3717128" cy="10786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DC7B821-9419-49A7-BD06-C817FA3A8A20}"/>
              </a:ext>
            </a:extLst>
          </p:cNvPr>
          <p:cNvSpPr txBox="1"/>
          <p:nvPr/>
        </p:nvSpPr>
        <p:spPr>
          <a:xfrm>
            <a:off x="2622949" y="4940235"/>
            <a:ext cx="3530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비밀번호 변경 기능은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세가지 조건에 대해서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유효성 처리</a:t>
            </a:r>
            <a:r>
              <a:rPr lang="ko-KR" altLang="en-US" b="1" dirty="0">
                <a:solidFill>
                  <a:schemeClr val="bg1"/>
                </a:solidFill>
              </a:rPr>
              <a:t>를 했습니다</a:t>
            </a:r>
          </a:p>
        </p:txBody>
      </p:sp>
      <p:pic>
        <p:nvPicPr>
          <p:cNvPr id="20" name="그래픽 19" descr="조금 굽은 화살표">
            <a:extLst>
              <a:ext uri="{FF2B5EF4-FFF2-40B4-BE49-F238E27FC236}">
                <a16:creationId xmlns:a16="http://schemas.microsoft.com/office/drawing/2014/main" xmlns="" id="{D5160DE4-998F-4C00-AE81-FB873A0AED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55541" y="4375135"/>
            <a:ext cx="1531701" cy="1823793"/>
          </a:xfrm>
          <a:prstGeom prst="rect">
            <a:avLst/>
          </a:prstGeom>
        </p:spPr>
      </p:pic>
      <p:pic>
        <p:nvPicPr>
          <p:cNvPr id="21" name="그래픽 20" descr="조금 굽은 화살표">
            <a:extLst>
              <a:ext uri="{FF2B5EF4-FFF2-40B4-BE49-F238E27FC236}">
                <a16:creationId xmlns:a16="http://schemas.microsoft.com/office/drawing/2014/main" xmlns="" id="{87397BD4-ED31-457A-A994-8862F1DC40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0800000" flipH="1">
            <a:off x="6517639" y="836613"/>
            <a:ext cx="1531701" cy="1823793"/>
          </a:xfrm>
          <a:prstGeom prst="rect">
            <a:avLst/>
          </a:prstGeom>
        </p:spPr>
      </p:pic>
      <p:pic>
        <p:nvPicPr>
          <p:cNvPr id="24" name="그래픽 23" descr="조금 굽은 화살표">
            <a:extLst>
              <a:ext uri="{FF2B5EF4-FFF2-40B4-BE49-F238E27FC236}">
                <a16:creationId xmlns:a16="http://schemas.microsoft.com/office/drawing/2014/main" xmlns="" id="{993A0B59-F3E4-4CF2-859A-65EBD4A267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17529" y="2660406"/>
            <a:ext cx="1531701" cy="18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7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심숙영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en-US" altLang="ko-KR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67E2912F-A72D-4100-A9C0-E56C6F7F7534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BBA45C7-3655-427B-BD5E-A31B3AEA6C25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44FDD4E9-E4A8-4A8C-9805-3645B4BCF5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2" t="7314" b="14536"/>
          <a:stretch/>
        </p:blipFill>
        <p:spPr>
          <a:xfrm>
            <a:off x="3088386" y="1101726"/>
            <a:ext cx="5286364" cy="2668353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24139CF4-4A44-40C7-847D-F7C58C8C6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15" y="828922"/>
            <a:ext cx="2501197" cy="174854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77D4F5B-AE0C-4709-AC61-9B8356400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15" y="4910196"/>
            <a:ext cx="2501196" cy="181738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7638AE6-94AB-4D2C-ADB8-990889C37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15" y="2871929"/>
            <a:ext cx="2501197" cy="18140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133786A-7471-40D8-84E1-4A82E3672CBE}"/>
              </a:ext>
            </a:extLst>
          </p:cNvPr>
          <p:cNvSpPr txBox="1"/>
          <p:nvPr/>
        </p:nvSpPr>
        <p:spPr>
          <a:xfrm>
            <a:off x="3148988" y="5352016"/>
            <a:ext cx="466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Q&amp;A</a:t>
            </a:r>
            <a:r>
              <a:rPr lang="ko-KR" altLang="en-US" b="1" dirty="0">
                <a:solidFill>
                  <a:schemeClr val="bg1"/>
                </a:solidFill>
              </a:rPr>
              <a:t>는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학생들이 질문</a:t>
            </a:r>
            <a:r>
              <a:rPr lang="ko-KR" altLang="en-US" b="1" dirty="0">
                <a:solidFill>
                  <a:schemeClr val="bg1"/>
                </a:solidFill>
              </a:rPr>
              <a:t>을 올리고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6BE6879-05FD-4D06-BF5E-539A1DEE6BCD}"/>
              </a:ext>
            </a:extLst>
          </p:cNvPr>
          <p:cNvSpPr txBox="1"/>
          <p:nvPr/>
        </p:nvSpPr>
        <p:spPr>
          <a:xfrm>
            <a:off x="9449551" y="1484313"/>
            <a:ext cx="1129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조회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E22ED69-B4F8-47DA-9AB7-AD64FA3D8291}"/>
              </a:ext>
            </a:extLst>
          </p:cNvPr>
          <p:cNvSpPr txBox="1"/>
          <p:nvPr/>
        </p:nvSpPr>
        <p:spPr>
          <a:xfrm>
            <a:off x="9449550" y="3560009"/>
            <a:ext cx="1129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94834EC-4F0D-45B8-A967-4CAE433556F3}"/>
              </a:ext>
            </a:extLst>
          </p:cNvPr>
          <p:cNvSpPr txBox="1"/>
          <p:nvPr/>
        </p:nvSpPr>
        <p:spPr>
          <a:xfrm>
            <a:off x="9449549" y="5536682"/>
            <a:ext cx="1129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660778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원태형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248C0ED-D2C3-4CE9-8D71-DA7189D3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677" y="0"/>
            <a:ext cx="949323" cy="949323"/>
          </a:xfrm>
          <a:prstGeom prst="rect">
            <a:avLst/>
          </a:prstGeom>
        </p:spPr>
      </p:pic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ECF19595-82D1-4001-ABB8-737E7F457FB5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CB13860-536B-417F-BA65-D61CAF0F474C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8C3F5F9-8E65-43AF-BCF5-647B3FBFDE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2" t="43688" r="26205"/>
          <a:stretch/>
        </p:blipFill>
        <p:spPr>
          <a:xfrm>
            <a:off x="3071813" y="1111253"/>
            <a:ext cx="5747657" cy="36419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373828A-9915-46CD-8753-9885188109BA}"/>
              </a:ext>
            </a:extLst>
          </p:cNvPr>
          <p:cNvSpPr txBox="1"/>
          <p:nvPr/>
        </p:nvSpPr>
        <p:spPr>
          <a:xfrm>
            <a:off x="3148988" y="5352015"/>
            <a:ext cx="585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Q&amp;A</a:t>
            </a:r>
            <a:r>
              <a:rPr lang="ko-KR" altLang="en-US" b="1" dirty="0">
                <a:solidFill>
                  <a:schemeClr val="bg1"/>
                </a:solidFill>
              </a:rPr>
              <a:t>는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강사</a:t>
            </a:r>
            <a:r>
              <a:rPr lang="ko-KR" altLang="en-US" b="1" dirty="0">
                <a:solidFill>
                  <a:schemeClr val="bg1"/>
                </a:solidFill>
              </a:rPr>
              <a:t>가 질문에 답을 달아주는 시스템 입니다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feld 34">
            <a:extLst>
              <a:ext uri="{FF2B5EF4-FFF2-40B4-BE49-F238E27FC236}">
                <a16:creationId xmlns:a16="http://schemas.microsoft.com/office/drawing/2014/main" xmlns="" id="{2696DA23-6A2D-4F87-8A84-0AEDDC739988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en-US" altLang="ko-KR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178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원태형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등록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06DA632-23A5-47AE-BF6F-400BE384C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677" y="0"/>
            <a:ext cx="949323" cy="949323"/>
          </a:xfrm>
          <a:prstGeom prst="rect">
            <a:avLst/>
          </a:prstGeom>
        </p:spPr>
      </p:pic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4FE787DA-91F1-4D95-8E55-CC398F87F152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9D6D555-36BE-43E0-98E3-1914D4FCA6A2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09D1E7E-F32A-4A61-9907-B499EB719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919" y="1003858"/>
            <a:ext cx="8342478" cy="35257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D3498AA-B3D8-48D4-AB36-9E5770EF8D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5" t="45960" r="31964" b="1351"/>
          <a:stretch/>
        </p:blipFill>
        <p:spPr>
          <a:xfrm>
            <a:off x="7959681" y="3473868"/>
            <a:ext cx="3917238" cy="31015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2E314AB-8AE9-48C7-B23C-936DAD442B8C}"/>
              </a:ext>
            </a:extLst>
          </p:cNvPr>
          <p:cNvSpPr txBox="1"/>
          <p:nvPr/>
        </p:nvSpPr>
        <p:spPr>
          <a:xfrm>
            <a:off x="2625464" y="5367848"/>
            <a:ext cx="321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강사가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시험등록</a:t>
            </a:r>
            <a:r>
              <a:rPr lang="ko-KR" altLang="en-US" b="1" dirty="0">
                <a:solidFill>
                  <a:schemeClr val="bg1"/>
                </a:solidFill>
              </a:rPr>
              <a:t>을 진행하고</a:t>
            </a:r>
          </a:p>
        </p:txBody>
      </p:sp>
    </p:spTree>
    <p:extLst>
      <p:ext uri="{BB962C8B-B14F-4D97-AF65-F5344CB8AC3E}">
        <p14:creationId xmlns:p14="http://schemas.microsoft.com/office/powerpoint/2010/main" val="2060988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원태형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등록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06DA632-23A5-47AE-BF6F-400BE384C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677" y="0"/>
            <a:ext cx="949323" cy="949323"/>
          </a:xfrm>
          <a:prstGeom prst="rect">
            <a:avLst/>
          </a:prstGeom>
        </p:spPr>
      </p:pic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4FE787DA-91F1-4D95-8E55-CC398F87F152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9D6D555-36BE-43E0-98E3-1914D4FCA6A2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D4B84CE-1DF7-4992-8198-186A53B98D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0" t="6190" r="1464" b="7143"/>
          <a:stretch/>
        </p:blipFill>
        <p:spPr>
          <a:xfrm>
            <a:off x="6234346" y="1268450"/>
            <a:ext cx="5843353" cy="4675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DC273E3-3949-4EF5-96BB-6763575A5C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1" t="28412" r="25859" b="24518"/>
          <a:stretch/>
        </p:blipFill>
        <p:spPr>
          <a:xfrm>
            <a:off x="2665783" y="1886092"/>
            <a:ext cx="3327635" cy="24322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4F0D998-FD27-48B9-8FE2-AD76B26F3441}"/>
              </a:ext>
            </a:extLst>
          </p:cNvPr>
          <p:cNvSpPr txBox="1"/>
          <p:nvPr/>
        </p:nvSpPr>
        <p:spPr>
          <a:xfrm>
            <a:off x="2625464" y="5367848"/>
            <a:ext cx="3788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강사가 시험등록을 진행하고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시험 문제를 등록</a:t>
            </a:r>
            <a:r>
              <a:rPr lang="ko-KR" altLang="en-US" b="1" dirty="0">
                <a:solidFill>
                  <a:schemeClr val="bg1"/>
                </a:solidFill>
              </a:rPr>
              <a:t>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733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응시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심숙영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응시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D9188381-E0D4-419F-B380-CB344E07AF4A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F1A49AD-D3BF-4875-B5C7-34180AA87B07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6597437-F46A-4FE5-B92C-8805FD2514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7" t="10736" r="18176" b="9610"/>
          <a:stretch/>
        </p:blipFill>
        <p:spPr>
          <a:xfrm>
            <a:off x="2640013" y="1131077"/>
            <a:ext cx="4429843" cy="4003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97C91E0-8A61-4910-8509-F3DC22D2D325}"/>
              </a:ext>
            </a:extLst>
          </p:cNvPr>
          <p:cNvSpPr txBox="1"/>
          <p:nvPr/>
        </p:nvSpPr>
        <p:spPr>
          <a:xfrm>
            <a:off x="2625464" y="5431348"/>
            <a:ext cx="717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시험에 응시하고 그 합격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과락 여부를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즉시 조회</a:t>
            </a:r>
            <a:r>
              <a:rPr lang="ko-KR" altLang="en-US" b="1" dirty="0">
                <a:solidFill>
                  <a:schemeClr val="bg1"/>
                </a:solidFill>
              </a:rPr>
              <a:t>가 가능합니다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3AB457F-FF6E-4720-9C75-928BDCB93E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t="5851" r="1129" b="49729"/>
          <a:stretch/>
        </p:blipFill>
        <p:spPr>
          <a:xfrm>
            <a:off x="4636252" y="2806713"/>
            <a:ext cx="7323127" cy="21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0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29653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xmlns="" id="{A847E53C-2282-499D-B62D-D99B248C2B9E}"/>
                  </a:ext>
                </a:extLst>
              </p14:cNvPr>
              <p14:cNvContentPartPr/>
              <p14:nvPr/>
            </p14:nvContentPartPr>
            <p14:xfrm>
              <a:off x="3547536" y="-976032"/>
              <a:ext cx="36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A847E53C-2282-499D-B62D-D99B248C2B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8896" y="-9846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xmlns="" id="{57520527-8611-4F84-BFF4-7D2116A57A30}"/>
                  </a:ext>
                </a:extLst>
              </p14:cNvPr>
              <p14:cNvContentPartPr/>
              <p14:nvPr/>
            </p14:nvContentPartPr>
            <p14:xfrm>
              <a:off x="4059816" y="-829248"/>
              <a:ext cx="36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7520527-8611-4F84-BFF4-7D2116A57A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0816" y="-83824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940CCA0-B6A0-40D6-8465-E9762FDF2603}"/>
              </a:ext>
            </a:extLst>
          </p:cNvPr>
          <p:cNvSpPr/>
          <p:nvPr/>
        </p:nvSpPr>
        <p:spPr>
          <a:xfrm>
            <a:off x="496885" y="1631855"/>
            <a:ext cx="2036064" cy="7559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LMS  </a:t>
            </a:r>
            <a:r>
              <a:rPr lang="ko-KR" altLang="en-US" b="1" dirty="0">
                <a:solidFill>
                  <a:schemeClr val="tx1"/>
                </a:solidFill>
              </a:rPr>
              <a:t>분석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8A93952-C813-45AD-B85D-B10189FA85EF}"/>
              </a:ext>
            </a:extLst>
          </p:cNvPr>
          <p:cNvSpPr/>
          <p:nvPr/>
        </p:nvSpPr>
        <p:spPr>
          <a:xfrm>
            <a:off x="9735757" y="3214659"/>
            <a:ext cx="2036064" cy="75590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ERD</a:t>
            </a:r>
            <a:r>
              <a:rPr lang="ko-KR" altLang="en-US" b="1" dirty="0">
                <a:solidFill>
                  <a:schemeClr val="tx1"/>
                </a:solidFill>
              </a:rPr>
              <a:t> 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89F7FF9-9BB2-4584-A285-AA56A61EA5C2}"/>
              </a:ext>
            </a:extLst>
          </p:cNvPr>
          <p:cNvSpPr/>
          <p:nvPr/>
        </p:nvSpPr>
        <p:spPr>
          <a:xfrm>
            <a:off x="3646455" y="4862363"/>
            <a:ext cx="2036064" cy="75590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워크스루 회의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94CFCEE-57AF-4709-9194-EABB53587652}"/>
              </a:ext>
            </a:extLst>
          </p:cNvPr>
          <p:cNvSpPr/>
          <p:nvPr/>
        </p:nvSpPr>
        <p:spPr>
          <a:xfrm>
            <a:off x="9743137" y="1631855"/>
            <a:ext cx="2036064" cy="75590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스토리보드 작성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176C515-F6F7-4F11-A94B-828991DC8B6E}"/>
              </a:ext>
            </a:extLst>
          </p:cNvPr>
          <p:cNvSpPr/>
          <p:nvPr/>
        </p:nvSpPr>
        <p:spPr>
          <a:xfrm>
            <a:off x="6595746" y="1618615"/>
            <a:ext cx="2036064" cy="75590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페이지 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659722-96DE-4600-BBD1-2ADACA7BBC29}"/>
              </a:ext>
            </a:extLst>
          </p:cNvPr>
          <p:cNvSpPr/>
          <p:nvPr/>
        </p:nvSpPr>
        <p:spPr>
          <a:xfrm>
            <a:off x="6597206" y="3214659"/>
            <a:ext cx="2036064" cy="75590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메뉴코드 작성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18E417D-3CF6-4F90-8D16-FDA542865827}"/>
              </a:ext>
            </a:extLst>
          </p:cNvPr>
          <p:cNvSpPr/>
          <p:nvPr/>
        </p:nvSpPr>
        <p:spPr>
          <a:xfrm>
            <a:off x="3661992" y="1631855"/>
            <a:ext cx="2036064" cy="75590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요구사항 분석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6FFED71-39AD-4AA7-B122-C239B7C84BA1}"/>
              </a:ext>
            </a:extLst>
          </p:cNvPr>
          <p:cNvSpPr/>
          <p:nvPr/>
        </p:nvSpPr>
        <p:spPr>
          <a:xfrm>
            <a:off x="469726" y="4855538"/>
            <a:ext cx="2036064" cy="75590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26D22686-158C-4E2E-826A-28EF03C776CE}"/>
              </a:ext>
            </a:extLst>
          </p:cNvPr>
          <p:cNvSpPr/>
          <p:nvPr/>
        </p:nvSpPr>
        <p:spPr>
          <a:xfrm>
            <a:off x="6612326" y="4862363"/>
            <a:ext cx="2036064" cy="75590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단위 테스트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CFA0630-3995-4B7C-90F6-C398CE8D71C5}"/>
              </a:ext>
            </a:extLst>
          </p:cNvPr>
          <p:cNvSpPr/>
          <p:nvPr/>
        </p:nvSpPr>
        <p:spPr>
          <a:xfrm>
            <a:off x="3648075" y="3214659"/>
            <a:ext cx="2036064" cy="75590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개발 일정 수립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FFA3482E-8691-446B-8C7E-F4D79B1EEFF8}"/>
              </a:ext>
            </a:extLst>
          </p:cNvPr>
          <p:cNvSpPr/>
          <p:nvPr/>
        </p:nvSpPr>
        <p:spPr>
          <a:xfrm>
            <a:off x="473858" y="3214659"/>
            <a:ext cx="2036064" cy="75590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CRUD </a:t>
            </a:r>
            <a:r>
              <a:rPr lang="ko-KR" altLang="en-US" b="1" dirty="0">
                <a:solidFill>
                  <a:schemeClr val="tx1"/>
                </a:solidFill>
              </a:rPr>
              <a:t>매트릭스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B3D8F0C-4064-47D6-8C8A-5869CD60DBAD}"/>
              </a:ext>
            </a:extLst>
          </p:cNvPr>
          <p:cNvSpPr/>
          <p:nvPr/>
        </p:nvSpPr>
        <p:spPr>
          <a:xfrm>
            <a:off x="9734700" y="4855538"/>
            <a:ext cx="2036064" cy="75590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통합 테스트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xmlns="" id="{5A19AB6E-7074-4172-BE0B-02BDEDA4AC60}"/>
              </a:ext>
            </a:extLst>
          </p:cNvPr>
          <p:cNvSpPr/>
          <p:nvPr/>
        </p:nvSpPr>
        <p:spPr>
          <a:xfrm>
            <a:off x="2820032" y="1889760"/>
            <a:ext cx="709938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xmlns="" id="{13CE201D-BAE7-40AA-88A3-9896DCDA8375}"/>
              </a:ext>
            </a:extLst>
          </p:cNvPr>
          <p:cNvSpPr/>
          <p:nvPr/>
        </p:nvSpPr>
        <p:spPr>
          <a:xfrm>
            <a:off x="5830079" y="1889760"/>
            <a:ext cx="709938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xmlns="" id="{23DB36C0-B9A3-4E46-B7F0-02B8A71B6163}"/>
              </a:ext>
            </a:extLst>
          </p:cNvPr>
          <p:cNvSpPr/>
          <p:nvPr/>
        </p:nvSpPr>
        <p:spPr>
          <a:xfrm>
            <a:off x="8832504" y="1889760"/>
            <a:ext cx="709938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xmlns="" id="{7F9424B0-0DCD-4589-B26E-772C5BC155C4}"/>
              </a:ext>
            </a:extLst>
          </p:cNvPr>
          <p:cNvSpPr/>
          <p:nvPr/>
        </p:nvSpPr>
        <p:spPr>
          <a:xfrm>
            <a:off x="5815985" y="5135222"/>
            <a:ext cx="709938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xmlns="" id="{830E8F2F-001A-40B6-9E4D-7816D85E57C7}"/>
              </a:ext>
            </a:extLst>
          </p:cNvPr>
          <p:cNvSpPr/>
          <p:nvPr/>
        </p:nvSpPr>
        <p:spPr>
          <a:xfrm>
            <a:off x="8835175" y="5135222"/>
            <a:ext cx="709938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xmlns="" id="{8E0F7242-E7A5-426D-BE71-97756DE10EB3}"/>
              </a:ext>
            </a:extLst>
          </p:cNvPr>
          <p:cNvSpPr/>
          <p:nvPr/>
        </p:nvSpPr>
        <p:spPr>
          <a:xfrm rot="10800000">
            <a:off x="8829844" y="3410637"/>
            <a:ext cx="709938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xmlns="" id="{83C0A6DE-A6E4-43FB-B279-F21EB7B148AF}"/>
              </a:ext>
            </a:extLst>
          </p:cNvPr>
          <p:cNvSpPr/>
          <p:nvPr/>
        </p:nvSpPr>
        <p:spPr>
          <a:xfrm rot="10800000">
            <a:off x="5830079" y="3435753"/>
            <a:ext cx="709938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xmlns="" id="{8608D69A-1544-41DF-B257-E302F1DB437C}"/>
              </a:ext>
            </a:extLst>
          </p:cNvPr>
          <p:cNvSpPr/>
          <p:nvPr/>
        </p:nvSpPr>
        <p:spPr>
          <a:xfrm rot="10800000">
            <a:off x="2790859" y="3435753"/>
            <a:ext cx="709938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xmlns="" id="{52DA0248-18FA-4AF4-B906-F9B33B7C901B}"/>
              </a:ext>
            </a:extLst>
          </p:cNvPr>
          <p:cNvSpPr/>
          <p:nvPr/>
        </p:nvSpPr>
        <p:spPr>
          <a:xfrm rot="5400000">
            <a:off x="10522002" y="2656004"/>
            <a:ext cx="510227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1A6EBA78-8DAE-4B82-B4F9-7877B321F21B}"/>
              </a:ext>
            </a:extLst>
          </p:cNvPr>
          <p:cNvSpPr/>
          <p:nvPr/>
        </p:nvSpPr>
        <p:spPr>
          <a:xfrm>
            <a:off x="373582" y="457197"/>
            <a:ext cx="6039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#02 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lang="de-DE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xmlns="" id="{27567CD0-2063-4FF3-ABD0-994A7B97B6E5}"/>
              </a:ext>
            </a:extLst>
          </p:cNvPr>
          <p:cNvSpPr/>
          <p:nvPr/>
        </p:nvSpPr>
        <p:spPr>
          <a:xfrm rot="5400000">
            <a:off x="1232644" y="4250092"/>
            <a:ext cx="510227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xmlns="" id="{B46772F5-2F8D-4F30-92FF-0E7D66387410}"/>
              </a:ext>
            </a:extLst>
          </p:cNvPr>
          <p:cNvSpPr/>
          <p:nvPr/>
        </p:nvSpPr>
        <p:spPr>
          <a:xfrm>
            <a:off x="2814926" y="4862363"/>
            <a:ext cx="709938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xmlns="" id="{2A805EAD-BBA0-4503-91C9-8F9E0DBBD5E8}"/>
              </a:ext>
            </a:extLst>
          </p:cNvPr>
          <p:cNvSpPr/>
          <p:nvPr/>
        </p:nvSpPr>
        <p:spPr>
          <a:xfrm rot="10800000">
            <a:off x="2778350" y="5233489"/>
            <a:ext cx="709938" cy="32918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75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문제 조회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심숙영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응시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D9188381-E0D4-419F-B380-CB344E07AF4A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F1A49AD-D3BF-4875-B5C7-34180AA87B07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5A5646-20AC-45BD-B05A-FB79CCCA39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8" t="10563" r="24350" b="10650"/>
          <a:stretch/>
        </p:blipFill>
        <p:spPr>
          <a:xfrm>
            <a:off x="3078351" y="1114054"/>
            <a:ext cx="3514906" cy="3895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9DB068F-40CB-46FB-A517-53061926B2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5" t="10563" r="24379" b="10650"/>
          <a:stretch/>
        </p:blipFill>
        <p:spPr>
          <a:xfrm>
            <a:off x="7734300" y="1114054"/>
            <a:ext cx="3514905" cy="3895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A89AD48-BBF4-4F40-8E3D-B4B693573B1D}"/>
              </a:ext>
            </a:extLst>
          </p:cNvPr>
          <p:cNvSpPr txBox="1"/>
          <p:nvPr/>
        </p:nvSpPr>
        <p:spPr>
          <a:xfrm>
            <a:off x="2625464" y="5431348"/>
            <a:ext cx="717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시험에 응시하고 그 합격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과락 여부를 즉시 조회가 가능합니다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ko-KR" altLang="en-US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틀린 문제를 바로 확인</a:t>
            </a:r>
            <a:r>
              <a:rPr lang="ko-KR" altLang="en-US" b="1" dirty="0">
                <a:solidFill>
                  <a:schemeClr val="bg1"/>
                </a:solidFill>
              </a:rPr>
              <a:t> 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36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77497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상태 확인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C609116-D874-4AE7-BBF3-81590D9EE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ABBD02B0-F0D3-4139-9193-5FB7B2AEF975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BCA8573-C077-4594-96D9-216063D169B2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714D9A0-491A-4066-9B90-6AA82F2C8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83"/>
          <a:stretch/>
        </p:blipFill>
        <p:spPr>
          <a:xfrm>
            <a:off x="2648705" y="1119228"/>
            <a:ext cx="6836729" cy="45843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B45CB48-D14F-485E-BD16-E357FFD7F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3553" y="-1589"/>
            <a:ext cx="949323" cy="9493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2804E2F-42A5-47E8-BDD8-023E9833E22F}"/>
              </a:ext>
            </a:extLst>
          </p:cNvPr>
          <p:cNvSpPr txBox="1"/>
          <p:nvPr/>
        </p:nvSpPr>
        <p:spPr>
          <a:xfrm>
            <a:off x="9709284" y="1380048"/>
            <a:ext cx="2343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해당 시험의 응시한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학생들의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시험 결과</a:t>
            </a:r>
            <a:r>
              <a:rPr lang="ko-KR" altLang="en-US" b="1" dirty="0">
                <a:solidFill>
                  <a:schemeClr val="bg1"/>
                </a:solidFill>
              </a:rPr>
              <a:t>를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조회 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01A2372-5CDC-414B-8265-FF7C3CB10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2677" y="0"/>
            <a:ext cx="949323" cy="9493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66AE621-E851-4DB9-9A61-F23853A8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437" y="0"/>
            <a:ext cx="952500" cy="952500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4917DA78-309A-4FA3-AD04-F72B8F16F74E}"/>
              </a:ext>
            </a:extLst>
          </p:cNvPr>
          <p:cNvSpPr txBox="1">
            <a:spLocks/>
          </p:cNvSpPr>
          <p:nvPr/>
        </p:nvSpPr>
        <p:spPr>
          <a:xfrm>
            <a:off x="315081" y="4998660"/>
            <a:ext cx="2319952" cy="112386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정이안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원태형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877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윤희국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 관리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25D013E7-DF25-4205-9B3A-5A6F1BDCADB4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E496C2B-A61C-40B3-8E17-EEEB9D41D7B7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105317A5-2B5C-422D-8F2F-9FA7549FF296}"/>
              </a:ext>
            </a:extLst>
          </p:cNvPr>
          <p:cNvGrpSpPr/>
          <p:nvPr/>
        </p:nvGrpSpPr>
        <p:grpSpPr>
          <a:xfrm>
            <a:off x="2619711" y="1089025"/>
            <a:ext cx="4791609" cy="3872509"/>
            <a:chOff x="2640012" y="1089025"/>
            <a:chExt cx="5861531" cy="4364954"/>
          </a:xfrm>
        </p:grpSpPr>
        <p:pic>
          <p:nvPicPr>
            <p:cNvPr id="10" name="그림 9" descr="테이블이(가) 표시된 사진&#10;&#10;자동 생성된 설명">
              <a:extLst>
                <a:ext uri="{FF2B5EF4-FFF2-40B4-BE49-F238E27FC236}">
                  <a16:creationId xmlns:a16="http://schemas.microsoft.com/office/drawing/2014/main" xmlns="" id="{925C7AE1-170B-4973-BEEB-D95232943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012" y="1089025"/>
              <a:ext cx="5861531" cy="43062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B39AD8FF-8771-4756-B15D-68F0CA95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630" y="3860276"/>
              <a:ext cx="5832377" cy="1593703"/>
            </a:xfrm>
            <a:prstGeom prst="rect">
              <a:avLst/>
            </a:prstGeom>
          </p:spPr>
        </p:pic>
      </p:grp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9C856CC-6FAB-4F80-B842-27373ECCE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01" y="1089025"/>
            <a:ext cx="4121190" cy="48546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3A7B0FC-6B0F-4E81-AF0A-1C01BF925E45}"/>
              </a:ext>
            </a:extLst>
          </p:cNvPr>
          <p:cNvSpPr txBox="1"/>
          <p:nvPr/>
        </p:nvSpPr>
        <p:spPr>
          <a:xfrm>
            <a:off x="2630843" y="5230533"/>
            <a:ext cx="9793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상담내용을 기록하여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상담내용들을 관리</a:t>
            </a:r>
            <a:r>
              <a:rPr lang="ko-KR" altLang="en-US" b="1" dirty="0">
                <a:solidFill>
                  <a:schemeClr val="bg1"/>
                </a:solidFill>
              </a:rPr>
              <a:t> 할 때에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효율적으로 관리할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E077D94A-6E30-4B9D-8DE4-F77925ABF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9881" y="-10439"/>
            <a:ext cx="949323" cy="9493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96C0873-B3D9-41E5-89A7-B959B55E9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2677" y="0"/>
            <a:ext cx="949323" cy="9493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CBEBD9ED-E969-4B09-9CBD-20A3FABAD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7437" y="127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59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 목록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윤희국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 관리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25D013E7-DF25-4205-9B3A-5A6F1BDCADB4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E496C2B-A61C-40B3-8E17-EEEB9D41D7B7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B1A207F-DDD0-4110-A3C2-CA5E2FAC5148}"/>
              </a:ext>
            </a:extLst>
          </p:cNvPr>
          <p:cNvGrpSpPr/>
          <p:nvPr/>
        </p:nvGrpSpPr>
        <p:grpSpPr>
          <a:xfrm>
            <a:off x="2676102" y="1119228"/>
            <a:ext cx="5889794" cy="4526306"/>
            <a:chOff x="2927350" y="1814986"/>
            <a:chExt cx="5889794" cy="45263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27B7F35F-1E0E-4874-85C5-34ED231F4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350" y="1814986"/>
              <a:ext cx="4380477" cy="452630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C707EF89-97AC-4451-866C-835DA292E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9"/>
            <a:stretch/>
          </p:blipFill>
          <p:spPr>
            <a:xfrm>
              <a:off x="5117587" y="2349299"/>
              <a:ext cx="3699557" cy="293390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3195A5A-3072-43D3-8121-7A6174A5F810}"/>
              </a:ext>
            </a:extLst>
          </p:cNvPr>
          <p:cNvSpPr txBox="1"/>
          <p:nvPr/>
        </p:nvSpPr>
        <p:spPr>
          <a:xfrm>
            <a:off x="8753644" y="1549397"/>
            <a:ext cx="4380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과정명을 선택하면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과정에 참여한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학생들의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목록</a:t>
            </a:r>
            <a:r>
              <a:rPr lang="ko-KR" altLang="en-US" b="1" dirty="0">
                <a:solidFill>
                  <a:schemeClr val="bg1"/>
                </a:solidFill>
              </a:rPr>
              <a:t>을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Select Box</a:t>
            </a:r>
            <a:r>
              <a:rPr lang="ko-KR" altLang="en-US" b="1" dirty="0">
                <a:solidFill>
                  <a:schemeClr val="bg1"/>
                </a:solidFill>
              </a:rPr>
              <a:t>로 구현하여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상담 등록을 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CAA491CD-FF1F-4D8E-B0F4-871C57C5F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9881" y="-10439"/>
            <a:ext cx="949323" cy="9493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2493429-0846-46CE-8B03-68D7F8A2F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7437" y="127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8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권다경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설문지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F69ABCDA-FE27-426A-A0CE-A0CDCE7608F9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DEDDFDF-E220-4B71-94D5-B783F833DFB5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CF1C08C-1169-4DF6-96F4-A51B1981A928}"/>
              </a:ext>
            </a:extLst>
          </p:cNvPr>
          <p:cNvSpPr txBox="1"/>
          <p:nvPr/>
        </p:nvSpPr>
        <p:spPr>
          <a:xfrm>
            <a:off x="6647334" y="1300294"/>
            <a:ext cx="4380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강의 일수가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80%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가 지나면</a:t>
            </a:r>
            <a:endParaRPr lang="en-US" altLang="ko-KR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설문 조사에 응할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374BB46-54B3-4760-AF81-39C689191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815" y="2988891"/>
            <a:ext cx="6403517" cy="27066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293AE92-BF68-4920-A8BF-E1C516B98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13" y="1089025"/>
            <a:ext cx="3776160" cy="41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05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 상태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권다경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sp>
        <p:nvSpPr>
          <p:cNvPr id="8" name="Rechteck 11">
            <a:extLst>
              <a:ext uri="{FF2B5EF4-FFF2-40B4-BE49-F238E27FC236}">
                <a16:creationId xmlns:a16="http://schemas.microsoft.com/office/drawing/2014/main" xmlns="" id="{F69ABCDA-FE27-426A-A0CE-A0CDCE7608F9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DEDDFDF-E220-4B71-94D5-B783F833DFB5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6C74104-B759-436F-8769-F651C81E49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18139" b="21934"/>
          <a:stretch/>
        </p:blipFill>
        <p:spPr>
          <a:xfrm>
            <a:off x="5723143" y="3947130"/>
            <a:ext cx="6334771" cy="2473152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F6B9461B-859D-477A-A758-C875D3FA76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t="18188" r="1909" b="22807"/>
          <a:stretch/>
        </p:blipFill>
        <p:spPr>
          <a:xfrm>
            <a:off x="2640013" y="1136346"/>
            <a:ext cx="6357201" cy="25082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01C0017-A438-46BB-B675-7807AA7AE50D}"/>
              </a:ext>
            </a:extLst>
          </p:cNvPr>
          <p:cNvSpPr txBox="1"/>
          <p:nvPr/>
        </p:nvSpPr>
        <p:spPr>
          <a:xfrm>
            <a:off x="10681838" y="1511900"/>
            <a:ext cx="1134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</a:rPr>
              <a:t>설문조사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r"/>
            <a:endParaRPr lang="en-US" altLang="ko-KR" b="1" dirty="0">
              <a:solidFill>
                <a:schemeClr val="bg1"/>
              </a:solidFill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</a:rPr>
              <a:t>미 응시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885A063-E6BB-49C7-B8A2-C8939592C2C5}"/>
              </a:ext>
            </a:extLst>
          </p:cNvPr>
          <p:cNvSpPr txBox="1"/>
          <p:nvPr/>
        </p:nvSpPr>
        <p:spPr>
          <a:xfrm>
            <a:off x="2935745" y="4832944"/>
            <a:ext cx="1134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설문조사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응시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8" name="그래픽 17" descr="조금 굽은 화살표">
            <a:extLst>
              <a:ext uri="{FF2B5EF4-FFF2-40B4-BE49-F238E27FC236}">
                <a16:creationId xmlns:a16="http://schemas.microsoft.com/office/drawing/2014/main" xmlns="" id="{0BCC4F1F-4774-4534-B2DA-685F068B7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686327" y="4652418"/>
            <a:ext cx="1823793" cy="1823793"/>
          </a:xfrm>
          <a:prstGeom prst="rect">
            <a:avLst/>
          </a:prstGeom>
        </p:spPr>
      </p:pic>
      <p:pic>
        <p:nvPicPr>
          <p:cNvPr id="19" name="그래픽 18" descr="조금 굽은 화살표">
            <a:extLst>
              <a:ext uri="{FF2B5EF4-FFF2-40B4-BE49-F238E27FC236}">
                <a16:creationId xmlns:a16="http://schemas.microsoft.com/office/drawing/2014/main" xmlns="" id="{35E8D879-A252-4613-A664-AD1298578F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10800000">
            <a:off x="9071921" y="1003858"/>
            <a:ext cx="1823793" cy="18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92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 목록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 확인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37C0E06-3BD4-4BCE-A512-C86A3B4E1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677" y="0"/>
            <a:ext cx="949323" cy="9493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406C1EF-2350-4C28-B70B-7DD918F4E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704" y="-3177"/>
            <a:ext cx="952500" cy="952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7CC76B0-6617-42B8-B01C-6E4821396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505" y="1442165"/>
            <a:ext cx="7054038" cy="5133220"/>
          </a:xfrm>
          <a:prstGeom prst="rect">
            <a:avLst/>
          </a:prstGeom>
        </p:spPr>
      </p:pic>
      <p:sp>
        <p:nvSpPr>
          <p:cNvPr id="15" name="Rechteck 11">
            <a:extLst>
              <a:ext uri="{FF2B5EF4-FFF2-40B4-BE49-F238E27FC236}">
                <a16:creationId xmlns:a16="http://schemas.microsoft.com/office/drawing/2014/main" xmlns="" id="{81F8CB7B-4FCC-4760-AB86-0239441A5963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5A5696A-C03D-4854-82C0-7A1A5BCB119D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6E73ABF-5D01-4B4C-88C9-8ABE2EBD4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5135" y="1377043"/>
            <a:ext cx="4304244" cy="25853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0E90CC2-3F9B-4EA4-8078-662936BC2CD5}"/>
              </a:ext>
            </a:extLst>
          </p:cNvPr>
          <p:cNvSpPr txBox="1"/>
          <p:nvPr/>
        </p:nvSpPr>
        <p:spPr>
          <a:xfrm>
            <a:off x="7641593" y="4346694"/>
            <a:ext cx="3601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구글차트 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FF0000"/>
                </a:highlight>
              </a:rPr>
              <a:t>API</a:t>
            </a:r>
            <a:r>
              <a:rPr lang="ko-KR" altLang="en-US" b="1" dirty="0">
                <a:solidFill>
                  <a:schemeClr val="bg1"/>
                </a:solidFill>
              </a:rPr>
              <a:t>를 활용하여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설문조사 결과를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차트로 나타냈습니다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06029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차트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 확인</a:t>
            </a:r>
            <a:endParaRPr lang="de-DE" altLang="ko-KR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18BCDD2-5396-42EF-8485-F1D61CD27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735" y="0"/>
            <a:ext cx="952500" cy="95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755D6B7-A1E2-4CA8-97F0-AE41D6647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013" y="1104013"/>
            <a:ext cx="6955114" cy="29135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6D61255-4532-4872-BA4B-A3F1187411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" r="685" b="2907"/>
          <a:stretch/>
        </p:blipFill>
        <p:spPr>
          <a:xfrm>
            <a:off x="5009803" y="4800989"/>
            <a:ext cx="7109293" cy="18038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B2D1AD7-58E0-4AED-B112-A464FC132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2677" y="0"/>
            <a:ext cx="949323" cy="9493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AF1F9B7-CA43-4225-977A-F75716167773}"/>
              </a:ext>
            </a:extLst>
          </p:cNvPr>
          <p:cNvSpPr txBox="1"/>
          <p:nvPr/>
        </p:nvSpPr>
        <p:spPr>
          <a:xfrm>
            <a:off x="8564450" y="1555144"/>
            <a:ext cx="957849" cy="39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Ajax</a:t>
            </a:r>
            <a:endParaRPr lang="ko-KR" altLang="en-US" sz="2500" dirty="0"/>
          </a:p>
        </p:txBody>
      </p:sp>
      <p:sp>
        <p:nvSpPr>
          <p:cNvPr id="20" name="Rechteck 11">
            <a:extLst>
              <a:ext uri="{FF2B5EF4-FFF2-40B4-BE49-F238E27FC236}">
                <a16:creationId xmlns:a16="http://schemas.microsoft.com/office/drawing/2014/main" xmlns="" id="{F6404452-238B-4B8C-9C54-34EE88407D9A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A18A52B-6780-4689-95C9-177030D8DAE5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300B7B5-CEA4-44F3-9EF7-06C3C1A2E032}"/>
              </a:ext>
            </a:extLst>
          </p:cNvPr>
          <p:cNvSpPr txBox="1"/>
          <p:nvPr/>
        </p:nvSpPr>
        <p:spPr>
          <a:xfrm>
            <a:off x="2489985" y="4422099"/>
            <a:ext cx="36010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번 문항 </a:t>
            </a:r>
            <a:r>
              <a:rPr lang="en-US" altLang="ko-KR" b="1" dirty="0">
                <a:solidFill>
                  <a:schemeClr val="bg1"/>
                </a:solidFill>
              </a:rPr>
              <a:t>~ 9</a:t>
            </a:r>
            <a:r>
              <a:rPr lang="ko-KR" altLang="en-US" b="1" dirty="0">
                <a:solidFill>
                  <a:schemeClr val="bg1"/>
                </a:solidFill>
              </a:rPr>
              <a:t>번 문항은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차트</a:t>
            </a:r>
            <a:r>
              <a:rPr lang="ko-KR" altLang="en-US" b="1" dirty="0">
                <a:solidFill>
                  <a:schemeClr val="bg1"/>
                </a:solidFill>
              </a:rPr>
              <a:t>로 구현하고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10</a:t>
            </a:r>
            <a:r>
              <a:rPr lang="ko-KR" altLang="en-US" b="1" dirty="0">
                <a:solidFill>
                  <a:schemeClr val="bg1"/>
                </a:solidFill>
              </a:rPr>
              <a:t>번 문항은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리스트</a:t>
            </a:r>
            <a:r>
              <a:rPr lang="ko-KR" altLang="en-US" b="1" dirty="0">
                <a:solidFill>
                  <a:schemeClr val="bg1"/>
                </a:solidFill>
              </a:rPr>
              <a:t>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구현했습니다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270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 선택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8646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1232DBB-E529-4D3C-9C5B-B54298CBB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A08B88A-D705-4039-AFE0-DE4059EEB9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64" t="6349" r="1580" b="35485"/>
          <a:stretch/>
        </p:blipFill>
        <p:spPr>
          <a:xfrm>
            <a:off x="2640013" y="1305064"/>
            <a:ext cx="5924438" cy="22344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A2CFB76-F6DD-4967-A9E7-2C00AE8941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19" t="39452" r="1110" b="1161"/>
          <a:stretch/>
        </p:blipFill>
        <p:spPr>
          <a:xfrm>
            <a:off x="3961153" y="3129672"/>
            <a:ext cx="6349223" cy="3239757"/>
          </a:xfrm>
          <a:prstGeom prst="rect">
            <a:avLst/>
          </a:prstGeom>
        </p:spPr>
      </p:pic>
      <p:sp>
        <p:nvSpPr>
          <p:cNvPr id="17" name="Rechteck 11">
            <a:extLst>
              <a:ext uri="{FF2B5EF4-FFF2-40B4-BE49-F238E27FC236}">
                <a16:creationId xmlns:a16="http://schemas.microsoft.com/office/drawing/2014/main" xmlns="" id="{1C4B2C52-32D6-4D14-9866-27A8D2FB7DEC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C0881DD-30D5-40A2-B6D8-B8562DE2955C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2126878-1EE1-490D-BD30-0416CBF2F0A1}"/>
              </a:ext>
            </a:extLst>
          </p:cNvPr>
          <p:cNvSpPr txBox="1"/>
          <p:nvPr/>
        </p:nvSpPr>
        <p:spPr>
          <a:xfrm>
            <a:off x="8752092" y="1360364"/>
            <a:ext cx="3601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이력서를 받는 두가지 방법</a:t>
            </a:r>
            <a:endParaRPr lang="en-US" altLang="ko-KR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endParaRPr lang="en-US" altLang="ko-KR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다운로드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이메일 전송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942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 확인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8646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</a:t>
            </a:r>
            <a:endParaRPr lang="de-DE" altLang="ko-KR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1232DBB-E529-4D3C-9C5B-B54298CBB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8EBF64-51DC-4B03-BCDD-A01AC722A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965" y="1232669"/>
            <a:ext cx="6919335" cy="45228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58EBC8-D3ED-4F50-87E7-1B6A6DD05F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46" t="7230" r="25966" b="8932"/>
          <a:stretch/>
        </p:blipFill>
        <p:spPr>
          <a:xfrm>
            <a:off x="7500872" y="2939231"/>
            <a:ext cx="4238254" cy="34340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AC34734-0A1F-4EB8-BD85-DB36AD7D7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2876" y="-1"/>
            <a:ext cx="952500" cy="952500"/>
          </a:xfrm>
          <a:prstGeom prst="rect">
            <a:avLst/>
          </a:prstGeom>
        </p:spPr>
      </p:pic>
      <p:sp>
        <p:nvSpPr>
          <p:cNvPr id="11" name="Rechteck 11">
            <a:extLst>
              <a:ext uri="{FF2B5EF4-FFF2-40B4-BE49-F238E27FC236}">
                <a16:creationId xmlns:a16="http://schemas.microsoft.com/office/drawing/2014/main" xmlns="" id="{C77303B5-F424-4620-8718-3953D78BADF1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25B479B-F683-495A-9C12-F9D6A0725DD1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E921F8-FB08-4D57-B472-3A651E30F73A}"/>
              </a:ext>
            </a:extLst>
          </p:cNvPr>
          <p:cNvSpPr txBox="1"/>
          <p:nvPr/>
        </p:nvSpPr>
        <p:spPr>
          <a:xfrm>
            <a:off x="2934760" y="5576982"/>
            <a:ext cx="520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선택한 학생들의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리스트를 확인</a:t>
            </a:r>
            <a:r>
              <a:rPr lang="ko-KR" altLang="en-US" b="1" dirty="0">
                <a:solidFill>
                  <a:schemeClr val="bg1"/>
                </a:solidFill>
              </a:rPr>
              <a:t>하고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전송할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41232DBB-E529-4D3C-9C5B-B54298CBB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502" y="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4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92496" y="3136612"/>
            <a:ext cx="2839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#01 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구성</a:t>
            </a:r>
            <a:endParaRPr lang="de-DE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9461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 선택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8646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</a:t>
            </a:r>
            <a:endParaRPr lang="de-DE" altLang="ko-KR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17F4F54-41F9-45F1-9420-2AD05F539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3" t="3521" r="1582" b="4545"/>
          <a:stretch/>
        </p:blipFill>
        <p:spPr>
          <a:xfrm>
            <a:off x="2763359" y="1119228"/>
            <a:ext cx="8141034" cy="30336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EE2DF057-144D-4D95-A230-8A25ACCDF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E17857B5-AFFA-4B0F-B8A0-56BFECCBD5BD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B25BE32-7024-4FE7-BF96-F2A3AFEED6CC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D8F1EA8-3D01-47A9-899F-995618A7D5BF}"/>
              </a:ext>
            </a:extLst>
          </p:cNvPr>
          <p:cNvSpPr txBox="1"/>
          <p:nvPr/>
        </p:nvSpPr>
        <p:spPr>
          <a:xfrm>
            <a:off x="3005458" y="4815442"/>
            <a:ext cx="5781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관리자는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이력서를 보낼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기업을 선택</a:t>
            </a:r>
            <a:r>
              <a:rPr lang="ko-KR" altLang="en-US" b="1" dirty="0">
                <a:solidFill>
                  <a:schemeClr val="bg1"/>
                </a:solidFill>
              </a:rPr>
              <a:t> 후 전송 할 수 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EF909ED1-A171-4A74-B6F0-A9D2B4F5DA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47" t="1639" r="26031" b="2780"/>
          <a:stretch/>
        </p:blipFill>
        <p:spPr>
          <a:xfrm>
            <a:off x="9038045" y="2636064"/>
            <a:ext cx="2832610" cy="39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857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 전송 완료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8646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이력서</a:t>
            </a:r>
            <a:endParaRPr lang="de-DE" altLang="ko-KR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1232DBB-E529-4D3C-9C5B-B54298CBB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32E23DB-DBEE-48A1-8B0D-FFAEF7151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529"/>
          <a:stretch/>
        </p:blipFill>
        <p:spPr>
          <a:xfrm>
            <a:off x="2640014" y="1249587"/>
            <a:ext cx="7330463" cy="4129497"/>
          </a:xfrm>
          <a:prstGeom prst="rect">
            <a:avLst/>
          </a:prstGeom>
        </p:spPr>
      </p:pic>
      <p:sp>
        <p:nvSpPr>
          <p:cNvPr id="11" name="Rechteck 11">
            <a:extLst>
              <a:ext uri="{FF2B5EF4-FFF2-40B4-BE49-F238E27FC236}">
                <a16:creationId xmlns:a16="http://schemas.microsoft.com/office/drawing/2014/main" xmlns="" id="{B0F7CCD6-413A-41BC-B19F-5DDD8F9D1010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B461159-8B08-4187-B501-2F708ECDE6B0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66614E7-52CC-439D-BB23-920EF9BDD4B8}"/>
              </a:ext>
            </a:extLst>
          </p:cNvPr>
          <p:cNvSpPr txBox="1"/>
          <p:nvPr/>
        </p:nvSpPr>
        <p:spPr>
          <a:xfrm>
            <a:off x="2871176" y="5756274"/>
            <a:ext cx="62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HTML </a:t>
            </a:r>
            <a:r>
              <a:rPr lang="ko-KR" altLang="en-US" b="1" dirty="0">
                <a:solidFill>
                  <a:schemeClr val="bg1"/>
                </a:solidFill>
              </a:rPr>
              <a:t>으로 형식을 지정해 둔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메일이 전송</a:t>
            </a:r>
            <a:r>
              <a:rPr lang="ko-KR" altLang="en-US" b="1" dirty="0">
                <a:solidFill>
                  <a:schemeClr val="bg1"/>
                </a:solidFill>
              </a:rPr>
              <a:t> 되었습니다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03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취업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정이안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33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취업 정보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E315DE6-107E-4E59-9E8E-163E4A9A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204" y="-1"/>
            <a:ext cx="9525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752C6BE-03B5-4BF7-9708-271A3B140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  <p:sp>
        <p:nvSpPr>
          <p:cNvPr id="9" name="Rechteck 11">
            <a:extLst>
              <a:ext uri="{FF2B5EF4-FFF2-40B4-BE49-F238E27FC236}">
                <a16:creationId xmlns:a16="http://schemas.microsoft.com/office/drawing/2014/main" xmlns="" id="{FC112FDF-74F5-4479-ADE0-3E22E1AC067B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0694BA-C041-4817-A536-BAAB9598E539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9E86919-3A82-4532-857F-BD5B8092B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562" y="1089025"/>
            <a:ext cx="3529853" cy="222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5C55618-021D-44A2-A4FE-CFA9514F7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7259" y="3716895"/>
            <a:ext cx="3542120" cy="27357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73E75B5-A73E-4CE1-AAC3-55A7130DEA0F}"/>
              </a:ext>
            </a:extLst>
          </p:cNvPr>
          <p:cNvSpPr txBox="1"/>
          <p:nvPr/>
        </p:nvSpPr>
        <p:spPr>
          <a:xfrm>
            <a:off x="7209013" y="4000685"/>
            <a:ext cx="75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C352297-F02E-40B1-B7E4-88091A1144EA}"/>
              </a:ext>
            </a:extLst>
          </p:cNvPr>
          <p:cNvSpPr txBox="1"/>
          <p:nvPr/>
        </p:nvSpPr>
        <p:spPr>
          <a:xfrm>
            <a:off x="7251856" y="2015609"/>
            <a:ext cx="75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3FB469AB-E500-4358-8088-4ED526A941E8}"/>
              </a:ext>
            </a:extLst>
          </p:cNvPr>
          <p:cNvGrpSpPr/>
          <p:nvPr/>
        </p:nvGrpSpPr>
        <p:grpSpPr>
          <a:xfrm>
            <a:off x="2629994" y="1778033"/>
            <a:ext cx="4789487" cy="4388302"/>
            <a:chOff x="2640013" y="2134240"/>
            <a:chExt cx="4789487" cy="43883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C63154ED-0E1D-4A64-AF3B-228916ED6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40013" y="2134240"/>
              <a:ext cx="4266688" cy="31835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5CE9643-EE96-4877-A45F-3F382E961AE9}"/>
                </a:ext>
              </a:extLst>
            </p:cNvPr>
            <p:cNvSpPr txBox="1"/>
            <p:nvPr/>
          </p:nvSpPr>
          <p:spPr>
            <a:xfrm>
              <a:off x="2640013" y="5599212"/>
              <a:ext cx="47894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취업정보를 기록하고 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입사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퇴사 등 자세한 정보</a:t>
              </a:r>
              <a:r>
                <a:rPr lang="ko-KR" altLang="en-US" b="1" dirty="0">
                  <a:solidFill>
                    <a:schemeClr val="bg1"/>
                  </a:solidFill>
                </a:rPr>
                <a:t>를 확인 할 수 있다</a:t>
              </a:r>
              <a:r>
                <a:rPr lang="en-US" altLang="ko-KR" b="1" dirty="0">
                  <a:solidFill>
                    <a:schemeClr val="bg1"/>
                  </a:solidFill>
                </a:rPr>
                <a:t>.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그래픽 22" descr="조금 굽은 화살표">
            <a:extLst>
              <a:ext uri="{FF2B5EF4-FFF2-40B4-BE49-F238E27FC236}">
                <a16:creationId xmlns:a16="http://schemas.microsoft.com/office/drawing/2014/main" xmlns="" id="{4583177B-CF7B-49D7-8507-0A1FC2E10B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0800000" flipH="1">
            <a:off x="6824273" y="1933455"/>
            <a:ext cx="1592986" cy="1339720"/>
          </a:xfrm>
          <a:prstGeom prst="rect">
            <a:avLst/>
          </a:prstGeom>
        </p:spPr>
      </p:pic>
      <p:pic>
        <p:nvPicPr>
          <p:cNvPr id="24" name="그래픽 23" descr="조금 굽은 화살표">
            <a:extLst>
              <a:ext uri="{FF2B5EF4-FFF2-40B4-BE49-F238E27FC236}">
                <a16:creationId xmlns:a16="http://schemas.microsoft.com/office/drawing/2014/main" xmlns="" id="{A3A4FA6A-90D1-4697-911D-F74945E99F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815022" y="3925761"/>
            <a:ext cx="1626325" cy="14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83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장비 관리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이민하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34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장비 관리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1EC1D36-9645-46DE-848A-AF3E22DCB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  <p:sp>
        <p:nvSpPr>
          <p:cNvPr id="10" name="Rechteck 11">
            <a:extLst>
              <a:ext uri="{FF2B5EF4-FFF2-40B4-BE49-F238E27FC236}">
                <a16:creationId xmlns:a16="http://schemas.microsoft.com/office/drawing/2014/main" xmlns="" id="{CFAAE731-A38C-4B20-97EB-93C7EDE10D8F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09FE918-4122-42DB-A5F8-B592B11D1D61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DE0B7B02-EEAF-47E7-8EC8-AF913870D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13" y="1119228"/>
            <a:ext cx="4807579" cy="2779672"/>
          </a:xfrm>
          <a:prstGeom prst="rect">
            <a:avLst/>
          </a:prstGeom>
        </p:spPr>
      </p:pic>
      <p:pic>
        <p:nvPicPr>
          <p:cNvPr id="13" name="그림 12" descr="스크린샷, 실내, 컴퓨터, 모니터이(가) 표시된 사진&#10;&#10;자동 생성된 설명">
            <a:extLst>
              <a:ext uri="{FF2B5EF4-FFF2-40B4-BE49-F238E27FC236}">
                <a16:creationId xmlns:a16="http://schemas.microsoft.com/office/drawing/2014/main" xmlns="" id="{6B09DEF7-89A3-4093-80AB-41D59A4C2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2" y="4606274"/>
            <a:ext cx="5413457" cy="209156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1C662B0B-C8E9-4E36-B889-F5469E7749AB}"/>
              </a:ext>
            </a:extLst>
          </p:cNvPr>
          <p:cNvGrpSpPr/>
          <p:nvPr/>
        </p:nvGrpSpPr>
        <p:grpSpPr>
          <a:xfrm>
            <a:off x="8525510" y="1089025"/>
            <a:ext cx="3522769" cy="2659450"/>
            <a:chOff x="8448603" y="1433214"/>
            <a:chExt cx="3522769" cy="26594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5506BBF1-9DAB-44D5-9165-CEAEA97A0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603" y="1433214"/>
              <a:ext cx="3522769" cy="157857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B4CB725-5CF6-41CE-9538-22CC195CF33F}"/>
                </a:ext>
              </a:extLst>
            </p:cNvPr>
            <p:cNvSpPr txBox="1"/>
            <p:nvPr/>
          </p:nvSpPr>
          <p:spPr>
            <a:xfrm>
              <a:off x="8448603" y="3169334"/>
              <a:ext cx="35227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교육센터에 있는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</a:rPr>
                <a:t>장비들을 </a:t>
              </a:r>
              <a:r>
                <a:rPr lang="ko-KR" altLang="en-US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등록</a:t>
              </a:r>
              <a:r>
                <a:rPr lang="ko-KR" altLang="en-US" b="1" dirty="0">
                  <a:solidFill>
                    <a:schemeClr val="bg1"/>
                  </a:solidFill>
                </a:rPr>
                <a:t>할 수 있고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69FDA4-63AD-40FA-B1BE-25A337597CB3}"/>
              </a:ext>
            </a:extLst>
          </p:cNvPr>
          <p:cNvSpPr txBox="1"/>
          <p:nvPr/>
        </p:nvSpPr>
        <p:spPr>
          <a:xfrm>
            <a:off x="2612374" y="5392924"/>
            <a:ext cx="414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장비들이 어디에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배치되어 있는지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확인</a:t>
            </a:r>
            <a:r>
              <a:rPr lang="ko-KR" altLang="en-US" b="1" dirty="0">
                <a:solidFill>
                  <a:schemeClr val="bg1"/>
                </a:solidFill>
              </a:rPr>
              <a:t> 할 수 있습니다</a:t>
            </a:r>
          </a:p>
        </p:txBody>
      </p:sp>
      <p:pic>
        <p:nvPicPr>
          <p:cNvPr id="29" name="그래픽 28" descr="조금 굽은 화살표">
            <a:extLst>
              <a:ext uri="{FF2B5EF4-FFF2-40B4-BE49-F238E27FC236}">
                <a16:creationId xmlns:a16="http://schemas.microsoft.com/office/drawing/2014/main" xmlns="" id="{AA6D816F-17FB-46E3-AA64-21B9EEA5DA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10570518" flipH="1" flipV="1">
            <a:off x="7490786" y="2665630"/>
            <a:ext cx="1125317" cy="1188615"/>
          </a:xfrm>
          <a:prstGeom prst="rect">
            <a:avLst/>
          </a:prstGeom>
        </p:spPr>
      </p:pic>
      <p:pic>
        <p:nvPicPr>
          <p:cNvPr id="30" name="그래픽 29" descr="조금 굽은 화살표">
            <a:extLst>
              <a:ext uri="{FF2B5EF4-FFF2-40B4-BE49-F238E27FC236}">
                <a16:creationId xmlns:a16="http://schemas.microsoft.com/office/drawing/2014/main" xmlns="" id="{F5D90DB2-080D-4EAF-B7B6-A41D6F756E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1319660">
            <a:off x="4833046" y="3980271"/>
            <a:ext cx="1600774" cy="129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492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3"/>
          <p:cNvSpPr/>
          <p:nvPr/>
        </p:nvSpPr>
        <p:spPr>
          <a:xfrm rot="5400000">
            <a:off x="2691169" y="-2666206"/>
            <a:ext cx="6858001" cy="12190413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Rechteck 38"/>
          <p:cNvSpPr/>
          <p:nvPr/>
        </p:nvSpPr>
        <p:spPr>
          <a:xfrm>
            <a:off x="1767" y="0"/>
            <a:ext cx="2277884" cy="685800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15081" y="4998660"/>
            <a:ext cx="1972507" cy="75761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ko-KR"/>
            </a:defPPr>
            <a:lvl1pPr indent="0" defTabSz="1087636" latinLnBrk="0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1200">
                <a:latin typeface="+mj-lt"/>
                <a:cs typeface="Open Sans Light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강의실 관리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이민하 개발자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21" y="3429000"/>
            <a:ext cx="174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blipFill dpi="0" rotWithShape="1">
                  <a:blip r:embed="rId3">
                    <a:alphaModFix amt="81000"/>
                  </a:blip>
                  <a:srcRect/>
                  <a:tile tx="501650" ty="755650" sx="100000" sy="100000" flip="none" algn="ctr"/>
                </a:blip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9600" b="1" dirty="0">
              <a:blipFill dpi="0" rotWithShape="1">
                <a:blip r:embed="rId3">
                  <a:alphaModFix amt="81000"/>
                </a:blip>
                <a:srcRect/>
                <a:tile tx="501650" ty="755650" sx="100000" sy="100000" flip="none" algn="ctr"/>
              </a:blip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feld 34">
            <a:extLst>
              <a:ext uri="{FF2B5EF4-FFF2-40B4-BE49-F238E27FC236}">
                <a16:creationId xmlns:a16="http://schemas.microsoft.com/office/drawing/2014/main" xmlns="" id="{DC0539AE-CCD6-41A4-BB60-19CF1E5638AE}"/>
              </a:ext>
            </a:extLst>
          </p:cNvPr>
          <p:cNvSpPr txBox="1"/>
          <p:nvPr/>
        </p:nvSpPr>
        <p:spPr>
          <a:xfrm>
            <a:off x="2287587" y="282615"/>
            <a:ext cx="7696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  </a:t>
            </a:r>
            <a:r>
              <a:rPr lang="ko-KR" altLang="en-US" sz="3000" b="1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강의실 관리</a:t>
            </a:r>
            <a:endParaRPr lang="de-DE" sz="3000" b="1" spc="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1798C63-08BF-489B-BAF2-49DD0070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876" y="0"/>
            <a:ext cx="952500" cy="952500"/>
          </a:xfrm>
          <a:prstGeom prst="rect">
            <a:avLst/>
          </a:prstGeom>
        </p:spPr>
      </p:pic>
      <p:sp>
        <p:nvSpPr>
          <p:cNvPr id="10" name="Rechteck 11">
            <a:extLst>
              <a:ext uri="{FF2B5EF4-FFF2-40B4-BE49-F238E27FC236}">
                <a16:creationId xmlns:a16="http://schemas.microsoft.com/office/drawing/2014/main" xmlns="" id="{2DB87F51-8AB3-4C4B-AA34-7B2809BFC4C9}"/>
              </a:ext>
            </a:extLst>
          </p:cNvPr>
          <p:cNvSpPr/>
          <p:nvPr/>
        </p:nvSpPr>
        <p:spPr>
          <a:xfrm rot="5400000">
            <a:off x="-1256936" y="3281815"/>
            <a:ext cx="6858002" cy="29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6AF6BCA-2CFF-489C-916D-97133DEA8F7C}"/>
              </a:ext>
            </a:extLst>
          </p:cNvPr>
          <p:cNvSpPr/>
          <p:nvPr/>
        </p:nvSpPr>
        <p:spPr>
          <a:xfrm>
            <a:off x="2070912" y="115370"/>
            <a:ext cx="353943" cy="20188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ko-KR" altLang="en-US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spc="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sz="1100" b="1" spc="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CF5FF730-E17F-4101-810A-A6564076E0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r="-604" b="4994"/>
          <a:stretch/>
        </p:blipFill>
        <p:spPr>
          <a:xfrm>
            <a:off x="2640013" y="1119228"/>
            <a:ext cx="5354293" cy="30971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E21974D-6EDA-41B5-AEC4-5792CE4A7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464" y="1303588"/>
            <a:ext cx="3726503" cy="1661304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9DBB1067-F238-4821-97D0-9CD8D3798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13" y="4512800"/>
            <a:ext cx="5319299" cy="20625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C9DE37A-BF85-4E1F-A7AA-A9B84FF08DF1}"/>
              </a:ext>
            </a:extLst>
          </p:cNvPr>
          <p:cNvSpPr txBox="1"/>
          <p:nvPr/>
        </p:nvSpPr>
        <p:spPr>
          <a:xfrm>
            <a:off x="8232876" y="3536823"/>
            <a:ext cx="3726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교육센터 내의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강의실을 </a:t>
            </a:r>
            <a:endParaRPr lang="en-US" altLang="ko-KR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endParaRPr lang="en-US" altLang="ko-KR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추가</a:t>
            </a:r>
            <a:r>
              <a:rPr lang="ko-KR" altLang="en-US" b="1" dirty="0">
                <a:solidFill>
                  <a:schemeClr val="bg1"/>
                </a:solidFill>
              </a:rPr>
              <a:t> 할 수 있고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교육실 내의 배치되어 있는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장비들을 확인</a:t>
            </a:r>
            <a:r>
              <a:rPr lang="ko-KR" altLang="en-US" b="1" dirty="0">
                <a:solidFill>
                  <a:schemeClr val="bg1"/>
                </a:solidFill>
              </a:rPr>
              <a:t> 가능하도록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구현하였습니다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199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38010" y="3136612"/>
            <a:ext cx="63482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끝까지 들어 주셔서 감사합니다</a:t>
            </a:r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de-DE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래픽 9" descr="채우기 없는 웃는 얼굴">
            <a:extLst>
              <a:ext uri="{FF2B5EF4-FFF2-40B4-BE49-F238E27FC236}">
                <a16:creationId xmlns:a16="http://schemas.microsoft.com/office/drawing/2014/main" xmlns="" id="{0602DCE6-0384-41EE-A350-FEC9609F51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055100" y="29717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6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실행 단추: 비어 있음 2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CD21DCE5-077A-4803-AD22-9BA0E0D1E657}"/>
              </a:ext>
            </a:extLst>
          </p:cNvPr>
          <p:cNvSpPr/>
          <p:nvPr/>
        </p:nvSpPr>
        <p:spPr>
          <a:xfrm>
            <a:off x="783771" y="831273"/>
            <a:ext cx="4714504" cy="2434441"/>
          </a:xfrm>
          <a:prstGeom prst="actionButtonBlank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6" name="실행 단추: 비어 있음 5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35A5757-2478-46F8-B671-2042698BE4EF}"/>
              </a:ext>
            </a:extLst>
          </p:cNvPr>
          <p:cNvSpPr/>
          <p:nvPr/>
        </p:nvSpPr>
        <p:spPr>
          <a:xfrm>
            <a:off x="6487885" y="831272"/>
            <a:ext cx="4714504" cy="2434441"/>
          </a:xfrm>
          <a:prstGeom prst="actionButtonBlank">
            <a:avLst/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7" name="실행 단추: 비어 있음 6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EE7665B5-C9B9-4B4E-9DB5-89C7FCD93E02}"/>
              </a:ext>
            </a:extLst>
          </p:cNvPr>
          <p:cNvSpPr/>
          <p:nvPr/>
        </p:nvSpPr>
        <p:spPr>
          <a:xfrm>
            <a:off x="783771" y="3844637"/>
            <a:ext cx="4714504" cy="2434441"/>
          </a:xfrm>
          <a:prstGeom prst="actionButtonBlank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dirty="0"/>
              <a:t>	</a:t>
            </a:r>
            <a:r>
              <a:rPr lang="ko-KR" altLang="en-US" sz="2800" b="1" dirty="0"/>
              <a:t>강사</a:t>
            </a:r>
          </a:p>
        </p:txBody>
      </p:sp>
      <p:sp>
        <p:nvSpPr>
          <p:cNvPr id="8" name="실행 단추: 비어 있음 7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64CEE8BB-B509-4C02-B3FB-6FAB2E4AD831}"/>
              </a:ext>
            </a:extLst>
          </p:cNvPr>
          <p:cNvSpPr/>
          <p:nvPr/>
        </p:nvSpPr>
        <p:spPr>
          <a:xfrm>
            <a:off x="6487885" y="3844636"/>
            <a:ext cx="4714504" cy="2434441"/>
          </a:xfrm>
          <a:prstGeom prst="actionButtonBlank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대표자</a:t>
            </a:r>
          </a:p>
        </p:txBody>
      </p:sp>
      <p:sp>
        <p:nvSpPr>
          <p:cNvPr id="9" name="실행 단추: 비어 있음 8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94C29987-07F0-47A5-B7F2-EC9DBB1640D6}"/>
              </a:ext>
            </a:extLst>
          </p:cNvPr>
          <p:cNvSpPr/>
          <p:nvPr/>
        </p:nvSpPr>
        <p:spPr>
          <a:xfrm>
            <a:off x="783771" y="831272"/>
            <a:ext cx="4714504" cy="2434441"/>
          </a:xfrm>
          <a:prstGeom prst="actionButtonBlank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pic>
        <p:nvPicPr>
          <p:cNvPr id="18" name="그래픽 17" descr="프로그래머">
            <a:extLst>
              <a:ext uri="{FF2B5EF4-FFF2-40B4-BE49-F238E27FC236}">
                <a16:creationId xmlns:a16="http://schemas.microsoft.com/office/drawing/2014/main" xmlns="" id="{D8C2DE9F-A491-43A2-8A87-6E74CA8BAF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141023" y="1247027"/>
            <a:ext cx="1569325" cy="1569325"/>
          </a:xfrm>
          <a:prstGeom prst="rect">
            <a:avLst/>
          </a:prstGeom>
        </p:spPr>
      </p:pic>
      <p:grpSp>
        <p:nvGrpSpPr>
          <p:cNvPr id="28" name="그래픽 21" descr="교수">
            <a:extLst>
              <a:ext uri="{FF2B5EF4-FFF2-40B4-BE49-F238E27FC236}">
                <a16:creationId xmlns:a16="http://schemas.microsoft.com/office/drawing/2014/main" xmlns="" id="{99FFC091-67F4-4044-A812-20FD1D7DACF3}"/>
              </a:ext>
            </a:extLst>
          </p:cNvPr>
          <p:cNvGrpSpPr/>
          <p:nvPr/>
        </p:nvGrpSpPr>
        <p:grpSpPr>
          <a:xfrm>
            <a:off x="3144784" y="4227676"/>
            <a:ext cx="1597052" cy="1597052"/>
            <a:chOff x="3144784" y="4227676"/>
            <a:chExt cx="1597052" cy="1597052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92C2B41D-7942-4B3E-A630-FEED5F56E51B}"/>
                </a:ext>
              </a:extLst>
            </p:cNvPr>
            <p:cNvSpPr/>
            <p:nvPr/>
          </p:nvSpPr>
          <p:spPr>
            <a:xfrm>
              <a:off x="3178868" y="4895840"/>
              <a:ext cx="314559" cy="687447"/>
            </a:xfrm>
            <a:custGeom>
              <a:avLst/>
              <a:gdLst>
                <a:gd name="connsiteX0" fmla="*/ 312109 w 314559"/>
                <a:gd name="connsiteY0" fmla="*/ 544930 h 687447"/>
                <a:gd name="connsiteX1" fmla="*/ 183181 w 314559"/>
                <a:gd name="connsiteY1" fmla="*/ 466242 h 687447"/>
                <a:gd name="connsiteX2" fmla="*/ 32459 w 314559"/>
                <a:gd name="connsiteY2" fmla="*/ 11415 h 687447"/>
                <a:gd name="connsiteX3" fmla="*/ 11414 w 314559"/>
                <a:gd name="connsiteY3" fmla="*/ 851 h 687447"/>
                <a:gd name="connsiteX4" fmla="*/ 851 w 314559"/>
                <a:gd name="connsiteY4" fmla="*/ 21895 h 687447"/>
                <a:gd name="connsiteX5" fmla="*/ 151572 w 314559"/>
                <a:gd name="connsiteY5" fmla="*/ 474061 h 687447"/>
                <a:gd name="connsiteX6" fmla="*/ 102995 w 314559"/>
                <a:gd name="connsiteY6" fmla="*/ 597500 h 687447"/>
                <a:gd name="connsiteX7" fmla="*/ 226102 w 314559"/>
                <a:gd name="connsiteY7" fmla="*/ 678184 h 687447"/>
                <a:gd name="connsiteX8" fmla="*/ 312109 w 314559"/>
                <a:gd name="connsiteY8" fmla="*/ 544930 h 68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59" h="687447">
                  <a:moveTo>
                    <a:pt x="312109" y="544930"/>
                  </a:moveTo>
                  <a:cubicBezTo>
                    <a:pt x="296097" y="489193"/>
                    <a:pt x="240072" y="454999"/>
                    <a:pt x="183181" y="466242"/>
                  </a:cubicBezTo>
                  <a:lnTo>
                    <a:pt x="32459" y="11415"/>
                  </a:lnTo>
                  <a:cubicBezTo>
                    <a:pt x="29565" y="2686"/>
                    <a:pt x="20143" y="-2044"/>
                    <a:pt x="11414" y="851"/>
                  </a:cubicBezTo>
                  <a:cubicBezTo>
                    <a:pt x="2686" y="3746"/>
                    <a:pt x="-2044" y="13166"/>
                    <a:pt x="851" y="21895"/>
                  </a:cubicBezTo>
                  <a:lnTo>
                    <a:pt x="151572" y="474061"/>
                  </a:lnTo>
                  <a:cubicBezTo>
                    <a:pt x="103661" y="487536"/>
                    <a:pt x="80204" y="505669"/>
                    <a:pt x="102995" y="597500"/>
                  </a:cubicBezTo>
                  <a:cubicBezTo>
                    <a:pt x="129280" y="702306"/>
                    <a:pt x="163717" y="693655"/>
                    <a:pt x="226102" y="678184"/>
                  </a:cubicBezTo>
                  <a:cubicBezTo>
                    <a:pt x="286487" y="664903"/>
                    <a:pt x="324878" y="605427"/>
                    <a:pt x="312109" y="544930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FCB4BD33-53AE-44D6-B40F-41F93A2549DB}"/>
                </a:ext>
              </a:extLst>
            </p:cNvPr>
            <p:cNvSpPr/>
            <p:nvPr/>
          </p:nvSpPr>
          <p:spPr>
            <a:xfrm>
              <a:off x="3677134" y="4460579"/>
              <a:ext cx="532350" cy="532350"/>
            </a:xfrm>
            <a:custGeom>
              <a:avLst/>
              <a:gdLst>
                <a:gd name="connsiteX0" fmla="*/ 532351 w 532350"/>
                <a:gd name="connsiteY0" fmla="*/ 266175 h 532350"/>
                <a:gd name="connsiteX1" fmla="*/ 266175 w 532350"/>
                <a:gd name="connsiteY1" fmla="*/ 532351 h 532350"/>
                <a:gd name="connsiteX2" fmla="*/ 0 w 532350"/>
                <a:gd name="connsiteY2" fmla="*/ 266175 h 532350"/>
                <a:gd name="connsiteX3" fmla="*/ 266175 w 532350"/>
                <a:gd name="connsiteY3" fmla="*/ 0 h 532350"/>
                <a:gd name="connsiteX4" fmla="*/ 532351 w 532350"/>
                <a:gd name="connsiteY4" fmla="*/ 266175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350" h="532350">
                  <a:moveTo>
                    <a:pt x="532351" y="266175"/>
                  </a:moveTo>
                  <a:cubicBezTo>
                    <a:pt x="532351" y="413180"/>
                    <a:pt x="413180" y="532351"/>
                    <a:pt x="266175" y="532351"/>
                  </a:cubicBezTo>
                  <a:cubicBezTo>
                    <a:pt x="119171" y="532351"/>
                    <a:pt x="0" y="413180"/>
                    <a:pt x="0" y="266175"/>
                  </a:cubicBezTo>
                  <a:cubicBezTo>
                    <a:pt x="0" y="119171"/>
                    <a:pt x="119171" y="0"/>
                    <a:pt x="266175" y="0"/>
                  </a:cubicBezTo>
                  <a:cubicBezTo>
                    <a:pt x="413180" y="0"/>
                    <a:pt x="532351" y="119171"/>
                    <a:pt x="532351" y="266175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0603EAC9-98ED-4F2D-A4B4-CAD59CFA468A}"/>
                </a:ext>
              </a:extLst>
            </p:cNvPr>
            <p:cNvSpPr/>
            <p:nvPr/>
          </p:nvSpPr>
          <p:spPr>
            <a:xfrm>
              <a:off x="3410959" y="5059473"/>
              <a:ext cx="998157" cy="532350"/>
            </a:xfrm>
            <a:custGeom>
              <a:avLst/>
              <a:gdLst>
                <a:gd name="connsiteX0" fmla="*/ 38096 w 998157"/>
                <a:gd name="connsiteY0" fmla="*/ 532351 h 532350"/>
                <a:gd name="connsiteX1" fmla="*/ 465807 w 998157"/>
                <a:gd name="connsiteY1" fmla="*/ 532351 h 532350"/>
                <a:gd name="connsiteX2" fmla="*/ 465807 w 998157"/>
                <a:gd name="connsiteY2" fmla="*/ 149724 h 532350"/>
                <a:gd name="connsiteX3" fmla="*/ 998158 w 998157"/>
                <a:gd name="connsiteY3" fmla="*/ 149724 h 532350"/>
                <a:gd name="connsiteX4" fmla="*/ 751945 w 998157"/>
                <a:gd name="connsiteY4" fmla="*/ 33272 h 532350"/>
                <a:gd name="connsiteX5" fmla="*/ 532351 w 998157"/>
                <a:gd name="connsiteY5" fmla="*/ 0 h 532350"/>
                <a:gd name="connsiteX6" fmla="*/ 312756 w 998157"/>
                <a:gd name="connsiteY6" fmla="*/ 33272 h 532350"/>
                <a:gd name="connsiteX7" fmla="*/ 53235 w 998157"/>
                <a:gd name="connsiteY7" fmla="*/ 159705 h 532350"/>
                <a:gd name="connsiteX8" fmla="*/ 0 w 998157"/>
                <a:gd name="connsiteY8" fmla="*/ 266175 h 532350"/>
                <a:gd name="connsiteX9" fmla="*/ 0 w 998157"/>
                <a:gd name="connsiteY9" fmla="*/ 270501 h 532350"/>
                <a:gd name="connsiteX10" fmla="*/ 112293 w 998157"/>
                <a:gd name="connsiteY10" fmla="*/ 373311 h 532350"/>
                <a:gd name="connsiteX11" fmla="*/ 38096 w 998157"/>
                <a:gd name="connsiteY11" fmla="*/ 532351 h 53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8157" h="532350">
                  <a:moveTo>
                    <a:pt x="38096" y="532351"/>
                  </a:moveTo>
                  <a:lnTo>
                    <a:pt x="465807" y="532351"/>
                  </a:lnTo>
                  <a:lnTo>
                    <a:pt x="465807" y="149724"/>
                  </a:lnTo>
                  <a:lnTo>
                    <a:pt x="998158" y="149724"/>
                  </a:lnTo>
                  <a:cubicBezTo>
                    <a:pt x="923938" y="96109"/>
                    <a:pt x="840474" y="56632"/>
                    <a:pt x="751945" y="33272"/>
                  </a:cubicBezTo>
                  <a:cubicBezTo>
                    <a:pt x="680772" y="11484"/>
                    <a:pt x="606783" y="274"/>
                    <a:pt x="532351" y="0"/>
                  </a:cubicBezTo>
                  <a:cubicBezTo>
                    <a:pt x="458000" y="1283"/>
                    <a:pt x="384151" y="12472"/>
                    <a:pt x="312756" y="33272"/>
                  </a:cubicBezTo>
                  <a:cubicBezTo>
                    <a:pt x="219716" y="60422"/>
                    <a:pt x="131961" y="103175"/>
                    <a:pt x="53235" y="159705"/>
                  </a:cubicBezTo>
                  <a:cubicBezTo>
                    <a:pt x="20412" y="185409"/>
                    <a:pt x="868" y="224496"/>
                    <a:pt x="0" y="266175"/>
                  </a:cubicBezTo>
                  <a:lnTo>
                    <a:pt x="0" y="270501"/>
                  </a:lnTo>
                  <a:cubicBezTo>
                    <a:pt x="54298" y="279898"/>
                    <a:pt x="98154" y="320051"/>
                    <a:pt x="112293" y="373311"/>
                  </a:cubicBezTo>
                  <a:cubicBezTo>
                    <a:pt x="126798" y="437050"/>
                    <a:pt x="96257" y="502512"/>
                    <a:pt x="38096" y="532351"/>
                  </a:cubicBez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A7485B68-DCD0-4CF7-B562-DB308B2EE0E4}"/>
                </a:ext>
              </a:extLst>
            </p:cNvPr>
            <p:cNvSpPr/>
            <p:nvPr/>
          </p:nvSpPr>
          <p:spPr>
            <a:xfrm>
              <a:off x="3926674" y="5259105"/>
              <a:ext cx="608210" cy="482442"/>
            </a:xfrm>
            <a:custGeom>
              <a:avLst/>
              <a:gdLst>
                <a:gd name="connsiteX0" fmla="*/ 0 w 608210"/>
                <a:gd name="connsiteY0" fmla="*/ 0 h 482442"/>
                <a:gd name="connsiteX1" fmla="*/ 0 w 608210"/>
                <a:gd name="connsiteY1" fmla="*/ 455659 h 482442"/>
                <a:gd name="connsiteX2" fmla="*/ 232903 w 608210"/>
                <a:gd name="connsiteY2" fmla="*/ 455659 h 482442"/>
                <a:gd name="connsiteX3" fmla="*/ 259022 w 608210"/>
                <a:gd name="connsiteY3" fmla="*/ 482443 h 482442"/>
                <a:gd name="connsiteX4" fmla="*/ 348357 w 608210"/>
                <a:gd name="connsiteY4" fmla="*/ 482443 h 482442"/>
                <a:gd name="connsiteX5" fmla="*/ 375307 w 608210"/>
                <a:gd name="connsiteY5" fmla="*/ 455659 h 482442"/>
                <a:gd name="connsiteX6" fmla="*/ 608211 w 608210"/>
                <a:gd name="connsiteY6" fmla="*/ 455659 h 482442"/>
                <a:gd name="connsiteX7" fmla="*/ 608211 w 608210"/>
                <a:gd name="connsiteY7" fmla="*/ 0 h 482442"/>
                <a:gd name="connsiteX8" fmla="*/ 53568 w 608210"/>
                <a:gd name="connsiteY8" fmla="*/ 402091 h 482442"/>
                <a:gd name="connsiteX9" fmla="*/ 53568 w 608210"/>
                <a:gd name="connsiteY9" fmla="*/ 52736 h 482442"/>
                <a:gd name="connsiteX10" fmla="*/ 286471 w 608210"/>
                <a:gd name="connsiteY10" fmla="*/ 52736 h 482442"/>
                <a:gd name="connsiteX11" fmla="*/ 286471 w 608210"/>
                <a:gd name="connsiteY11" fmla="*/ 402091 h 482442"/>
                <a:gd name="connsiteX12" fmla="*/ 553977 w 608210"/>
                <a:gd name="connsiteY12" fmla="*/ 402091 h 482442"/>
                <a:gd name="connsiteX13" fmla="*/ 321074 w 608210"/>
                <a:gd name="connsiteY13" fmla="*/ 402091 h 482442"/>
                <a:gd name="connsiteX14" fmla="*/ 321074 w 608210"/>
                <a:gd name="connsiteY14" fmla="*/ 52736 h 482442"/>
                <a:gd name="connsiteX15" fmla="*/ 553977 w 608210"/>
                <a:gd name="connsiteY15" fmla="*/ 52736 h 4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210" h="482442">
                  <a:moveTo>
                    <a:pt x="0" y="0"/>
                  </a:moveTo>
                  <a:lnTo>
                    <a:pt x="0" y="455659"/>
                  </a:lnTo>
                  <a:lnTo>
                    <a:pt x="232903" y="455659"/>
                  </a:lnTo>
                  <a:cubicBezTo>
                    <a:pt x="232898" y="470195"/>
                    <a:pt x="244490" y="482082"/>
                    <a:pt x="259022" y="482443"/>
                  </a:cubicBezTo>
                  <a:lnTo>
                    <a:pt x="348357" y="482443"/>
                  </a:lnTo>
                  <a:cubicBezTo>
                    <a:pt x="363176" y="482443"/>
                    <a:pt x="375216" y="470478"/>
                    <a:pt x="375307" y="455659"/>
                  </a:cubicBezTo>
                  <a:lnTo>
                    <a:pt x="608211" y="455659"/>
                  </a:lnTo>
                  <a:lnTo>
                    <a:pt x="608211" y="0"/>
                  </a:lnTo>
                  <a:close/>
                  <a:moveTo>
                    <a:pt x="53568" y="402091"/>
                  </a:moveTo>
                  <a:lnTo>
                    <a:pt x="53568" y="52736"/>
                  </a:lnTo>
                  <a:lnTo>
                    <a:pt x="286471" y="52736"/>
                  </a:lnTo>
                  <a:lnTo>
                    <a:pt x="286471" y="402091"/>
                  </a:lnTo>
                  <a:close/>
                  <a:moveTo>
                    <a:pt x="553977" y="402091"/>
                  </a:moveTo>
                  <a:lnTo>
                    <a:pt x="321074" y="402091"/>
                  </a:lnTo>
                  <a:lnTo>
                    <a:pt x="321074" y="52736"/>
                  </a:lnTo>
                  <a:lnTo>
                    <a:pt x="553977" y="52736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11BB6D6C-AA22-4DA5-B818-133EA4DAC7E6}"/>
                </a:ext>
              </a:extLst>
            </p:cNvPr>
            <p:cNvSpPr/>
            <p:nvPr/>
          </p:nvSpPr>
          <p:spPr>
            <a:xfrm>
              <a:off x="4301981" y="5402008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93835650-E357-4F39-9561-A01C40827FB5}"/>
                </a:ext>
              </a:extLst>
            </p:cNvPr>
            <p:cNvSpPr/>
            <p:nvPr/>
          </p:nvSpPr>
          <p:spPr>
            <a:xfrm>
              <a:off x="4301981" y="5455576"/>
              <a:ext cx="125102" cy="26783"/>
            </a:xfrm>
            <a:custGeom>
              <a:avLst/>
              <a:gdLst>
                <a:gd name="connsiteX0" fmla="*/ 0 w 125102"/>
                <a:gd name="connsiteY0" fmla="*/ 0 h 26783"/>
                <a:gd name="connsiteX1" fmla="*/ 125102 w 125102"/>
                <a:gd name="connsiteY1" fmla="*/ 0 h 26783"/>
                <a:gd name="connsiteX2" fmla="*/ 125102 w 125102"/>
                <a:gd name="connsiteY2" fmla="*/ 26784 h 26783"/>
                <a:gd name="connsiteX3" fmla="*/ 0 w 125102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2" h="26783">
                  <a:moveTo>
                    <a:pt x="0" y="0"/>
                  </a:moveTo>
                  <a:lnTo>
                    <a:pt x="125102" y="0"/>
                  </a:lnTo>
                  <a:lnTo>
                    <a:pt x="125102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F7DD691D-A1EF-49AC-AFCE-D0F7E2347985}"/>
                </a:ext>
              </a:extLst>
            </p:cNvPr>
            <p:cNvSpPr/>
            <p:nvPr/>
          </p:nvSpPr>
          <p:spPr>
            <a:xfrm>
              <a:off x="4301981" y="5509310"/>
              <a:ext cx="86673" cy="26783"/>
            </a:xfrm>
            <a:custGeom>
              <a:avLst/>
              <a:gdLst>
                <a:gd name="connsiteX0" fmla="*/ 0 w 86673"/>
                <a:gd name="connsiteY0" fmla="*/ 0 h 26783"/>
                <a:gd name="connsiteX1" fmla="*/ 86673 w 86673"/>
                <a:gd name="connsiteY1" fmla="*/ 0 h 26783"/>
                <a:gd name="connsiteX2" fmla="*/ 86673 w 86673"/>
                <a:gd name="connsiteY2" fmla="*/ 26784 h 26783"/>
                <a:gd name="connsiteX3" fmla="*/ 0 w 86673"/>
                <a:gd name="connsiteY3" fmla="*/ 26784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3" h="26783">
                  <a:moveTo>
                    <a:pt x="0" y="0"/>
                  </a:moveTo>
                  <a:lnTo>
                    <a:pt x="86673" y="0"/>
                  </a:lnTo>
                  <a:lnTo>
                    <a:pt x="86673" y="26784"/>
                  </a:lnTo>
                  <a:lnTo>
                    <a:pt x="0" y="26784"/>
                  </a:lnTo>
                  <a:close/>
                </a:path>
              </a:pathLst>
            </a:custGeom>
            <a:solidFill>
              <a:srgbClr val="000000"/>
            </a:solidFill>
            <a:ln w="16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xmlns="" id="{FEEBB71C-B570-4087-AAC1-0335C92F2FB5}"/>
              </a:ext>
            </a:extLst>
          </p:cNvPr>
          <p:cNvSpPr/>
          <p:nvPr/>
        </p:nvSpPr>
        <p:spPr>
          <a:xfrm>
            <a:off x="9419458" y="2251831"/>
            <a:ext cx="914400" cy="433625"/>
          </a:xfrm>
          <a:custGeom>
            <a:avLst/>
            <a:gdLst>
              <a:gd name="connsiteX0" fmla="*/ 868680 w 914400"/>
              <a:gd name="connsiteY0" fmla="*/ 113586 h 433625"/>
              <a:gd name="connsiteX1" fmla="*/ 645795 w 914400"/>
              <a:gd name="connsiteY1" fmla="*/ 5001 h 433625"/>
              <a:gd name="connsiteX2" fmla="*/ 615791 w 914400"/>
              <a:gd name="connsiteY2" fmla="*/ 143 h 433625"/>
              <a:gd name="connsiteX3" fmla="*/ 575215 w 914400"/>
              <a:gd name="connsiteY3" fmla="*/ 122158 h 433625"/>
              <a:gd name="connsiteX4" fmla="*/ 566608 w 914400"/>
              <a:gd name="connsiteY4" fmla="*/ 126627 h 433625"/>
              <a:gd name="connsiteX5" fmla="*/ 563499 w 914400"/>
              <a:gd name="connsiteY5" fmla="*/ 124587 h 433625"/>
              <a:gd name="connsiteX6" fmla="*/ 457200 w 914400"/>
              <a:gd name="connsiteY6" fmla="*/ 19288 h 433625"/>
              <a:gd name="connsiteX7" fmla="*/ 351187 w 914400"/>
              <a:gd name="connsiteY7" fmla="*/ 124301 h 433625"/>
              <a:gd name="connsiteX8" fmla="*/ 341296 w 914400"/>
              <a:gd name="connsiteY8" fmla="*/ 124721 h 433625"/>
              <a:gd name="connsiteX9" fmla="*/ 339328 w 914400"/>
              <a:gd name="connsiteY9" fmla="*/ 121587 h 433625"/>
              <a:gd name="connsiteX10" fmla="*/ 303609 w 914400"/>
              <a:gd name="connsiteY10" fmla="*/ 0 h 433625"/>
              <a:gd name="connsiteX11" fmla="*/ 268605 w 914400"/>
              <a:gd name="connsiteY11" fmla="*/ 5001 h 433625"/>
              <a:gd name="connsiteX12" fmla="*/ 45720 w 914400"/>
              <a:gd name="connsiteY12" fmla="*/ 113586 h 433625"/>
              <a:gd name="connsiteX13" fmla="*/ 0 w 914400"/>
              <a:gd name="connsiteY13" fmla="*/ 205026 h 433625"/>
              <a:gd name="connsiteX14" fmla="*/ 0 w 914400"/>
              <a:gd name="connsiteY14" fmla="*/ 433626 h 433625"/>
              <a:gd name="connsiteX15" fmla="*/ 400050 w 914400"/>
              <a:gd name="connsiteY15" fmla="*/ 433626 h 433625"/>
              <a:gd name="connsiteX16" fmla="*/ 415909 w 914400"/>
              <a:gd name="connsiteY16" fmla="*/ 205026 h 433625"/>
              <a:gd name="connsiteX17" fmla="*/ 499062 w 914400"/>
              <a:gd name="connsiteY17" fmla="*/ 205026 h 433625"/>
              <a:gd name="connsiteX18" fmla="*/ 514350 w 914400"/>
              <a:gd name="connsiteY18" fmla="*/ 433626 h 433625"/>
              <a:gd name="connsiteX19" fmla="*/ 914400 w 914400"/>
              <a:gd name="connsiteY19" fmla="*/ 433626 h 433625"/>
              <a:gd name="connsiteX20" fmla="*/ 914400 w 914400"/>
              <a:gd name="connsiteY20" fmla="*/ 205026 h 433625"/>
              <a:gd name="connsiteX21" fmla="*/ 868680 w 914400"/>
              <a:gd name="connsiteY21" fmla="*/ 113586 h 433625"/>
              <a:gd name="connsiteX22" fmla="*/ 500063 w 914400"/>
              <a:gd name="connsiteY22" fmla="*/ 176451 h 433625"/>
              <a:gd name="connsiteX23" fmla="*/ 414338 w 914400"/>
              <a:gd name="connsiteY23" fmla="*/ 176451 h 433625"/>
              <a:gd name="connsiteX24" fmla="*/ 400050 w 914400"/>
              <a:gd name="connsiteY24" fmla="*/ 119301 h 433625"/>
              <a:gd name="connsiteX25" fmla="*/ 457200 w 914400"/>
              <a:gd name="connsiteY25" fmla="*/ 62151 h 433625"/>
              <a:gd name="connsiteX26" fmla="*/ 514350 w 914400"/>
              <a:gd name="connsiteY26" fmla="*/ 119301 h 433625"/>
              <a:gd name="connsiteX27" fmla="*/ 769382 w 914400"/>
              <a:gd name="connsiteY27" fmla="*/ 223599 h 433625"/>
              <a:gd name="connsiteX28" fmla="*/ 710375 w 914400"/>
              <a:gd name="connsiteY28" fmla="*/ 290751 h 433625"/>
              <a:gd name="connsiteX29" fmla="*/ 651510 w 914400"/>
              <a:gd name="connsiteY29" fmla="*/ 223599 h 433625"/>
              <a:gd name="connsiteX30" fmla="*/ 657511 w 914400"/>
              <a:gd name="connsiteY30" fmla="*/ 187023 h 433625"/>
              <a:gd name="connsiteX31" fmla="*/ 649367 w 914400"/>
              <a:gd name="connsiteY31" fmla="*/ 168735 h 433625"/>
              <a:gd name="connsiteX32" fmla="*/ 669512 w 914400"/>
              <a:gd name="connsiteY32" fmla="*/ 148590 h 433625"/>
              <a:gd name="connsiteX33" fmla="*/ 710375 w 914400"/>
              <a:gd name="connsiteY33" fmla="*/ 148590 h 433625"/>
              <a:gd name="connsiteX34" fmla="*/ 730663 w 914400"/>
              <a:gd name="connsiteY34" fmla="*/ 156305 h 433625"/>
              <a:gd name="connsiteX35" fmla="*/ 751237 w 914400"/>
              <a:gd name="connsiteY35" fmla="*/ 148304 h 433625"/>
              <a:gd name="connsiteX36" fmla="*/ 771525 w 914400"/>
              <a:gd name="connsiteY36" fmla="*/ 168735 h 433625"/>
              <a:gd name="connsiteX37" fmla="*/ 763381 w 914400"/>
              <a:gd name="connsiteY37" fmla="*/ 187023 h 433625"/>
              <a:gd name="connsiteX38" fmla="*/ 769525 w 914400"/>
              <a:gd name="connsiteY38" fmla="*/ 223599 h 4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14400" h="433625">
                <a:moveTo>
                  <a:pt x="868680" y="113586"/>
                </a:moveTo>
                <a:cubicBezTo>
                  <a:pt x="805815" y="62151"/>
                  <a:pt x="725805" y="27861"/>
                  <a:pt x="645795" y="5001"/>
                </a:cubicBezTo>
                <a:cubicBezTo>
                  <a:pt x="636041" y="2112"/>
                  <a:pt x="625958" y="480"/>
                  <a:pt x="615791" y="143"/>
                </a:cubicBezTo>
                <a:lnTo>
                  <a:pt x="575215" y="122158"/>
                </a:lnTo>
                <a:cubicBezTo>
                  <a:pt x="574072" y="125769"/>
                  <a:pt x="570218" y="127770"/>
                  <a:pt x="566608" y="126627"/>
                </a:cubicBezTo>
                <a:cubicBezTo>
                  <a:pt x="565404" y="126247"/>
                  <a:pt x="564328" y="125540"/>
                  <a:pt x="563499" y="124587"/>
                </a:cubicBezTo>
                <a:lnTo>
                  <a:pt x="457200" y="19288"/>
                </a:lnTo>
                <a:lnTo>
                  <a:pt x="351187" y="124301"/>
                </a:lnTo>
                <a:cubicBezTo>
                  <a:pt x="348571" y="127149"/>
                  <a:pt x="344143" y="127337"/>
                  <a:pt x="341296" y="124721"/>
                </a:cubicBezTo>
                <a:cubicBezTo>
                  <a:pt x="340370" y="123871"/>
                  <a:pt x="339691" y="122790"/>
                  <a:pt x="339328" y="121587"/>
                </a:cubicBezTo>
                <a:lnTo>
                  <a:pt x="303609" y="0"/>
                </a:lnTo>
                <a:cubicBezTo>
                  <a:pt x="291784" y="261"/>
                  <a:pt x="280031" y="1940"/>
                  <a:pt x="268605" y="5001"/>
                </a:cubicBezTo>
                <a:cubicBezTo>
                  <a:pt x="188699" y="28318"/>
                  <a:pt x="113333" y="65035"/>
                  <a:pt x="45720" y="113586"/>
                </a:cubicBezTo>
                <a:cubicBezTo>
                  <a:pt x="17531" y="135661"/>
                  <a:pt x="746" y="169230"/>
                  <a:pt x="0" y="205026"/>
                </a:cubicBezTo>
                <a:lnTo>
                  <a:pt x="0" y="433626"/>
                </a:lnTo>
                <a:lnTo>
                  <a:pt x="400050" y="433626"/>
                </a:lnTo>
                <a:lnTo>
                  <a:pt x="415909" y="205026"/>
                </a:lnTo>
                <a:lnTo>
                  <a:pt x="499062" y="205026"/>
                </a:lnTo>
                <a:lnTo>
                  <a:pt x="514350" y="433626"/>
                </a:lnTo>
                <a:lnTo>
                  <a:pt x="914400" y="433626"/>
                </a:lnTo>
                <a:lnTo>
                  <a:pt x="914400" y="205026"/>
                </a:lnTo>
                <a:cubicBezTo>
                  <a:pt x="913654" y="169230"/>
                  <a:pt x="896869" y="135661"/>
                  <a:pt x="868680" y="113586"/>
                </a:cubicBezTo>
                <a:close/>
                <a:moveTo>
                  <a:pt x="500063" y="176451"/>
                </a:moveTo>
                <a:lnTo>
                  <a:pt x="414338" y="176451"/>
                </a:lnTo>
                <a:lnTo>
                  <a:pt x="400050" y="119301"/>
                </a:lnTo>
                <a:lnTo>
                  <a:pt x="457200" y="62151"/>
                </a:lnTo>
                <a:lnTo>
                  <a:pt x="514350" y="119301"/>
                </a:lnTo>
                <a:close/>
                <a:moveTo>
                  <a:pt x="769382" y="223599"/>
                </a:moveTo>
                <a:cubicBezTo>
                  <a:pt x="769382" y="274320"/>
                  <a:pt x="710375" y="290751"/>
                  <a:pt x="710375" y="290751"/>
                </a:cubicBezTo>
                <a:cubicBezTo>
                  <a:pt x="710375" y="290751"/>
                  <a:pt x="651510" y="274320"/>
                  <a:pt x="651510" y="223599"/>
                </a:cubicBezTo>
                <a:cubicBezTo>
                  <a:pt x="651510" y="203311"/>
                  <a:pt x="657511" y="203311"/>
                  <a:pt x="657511" y="187023"/>
                </a:cubicBezTo>
                <a:cubicBezTo>
                  <a:pt x="656486" y="180307"/>
                  <a:pt x="653673" y="173990"/>
                  <a:pt x="649367" y="168735"/>
                </a:cubicBezTo>
                <a:lnTo>
                  <a:pt x="669512" y="148590"/>
                </a:lnTo>
                <a:cubicBezTo>
                  <a:pt x="681108" y="159094"/>
                  <a:pt x="698779" y="159094"/>
                  <a:pt x="710375" y="148590"/>
                </a:cubicBezTo>
                <a:cubicBezTo>
                  <a:pt x="716000" y="153501"/>
                  <a:pt x="723196" y="156237"/>
                  <a:pt x="730663" y="156305"/>
                </a:cubicBezTo>
                <a:cubicBezTo>
                  <a:pt x="738285" y="156335"/>
                  <a:pt x="745638" y="153476"/>
                  <a:pt x="751237" y="148304"/>
                </a:cubicBezTo>
                <a:lnTo>
                  <a:pt x="771525" y="168735"/>
                </a:lnTo>
                <a:cubicBezTo>
                  <a:pt x="767283" y="174029"/>
                  <a:pt x="764477" y="180328"/>
                  <a:pt x="763381" y="187023"/>
                </a:cubicBezTo>
                <a:cubicBezTo>
                  <a:pt x="763381" y="203311"/>
                  <a:pt x="769525" y="203311"/>
                  <a:pt x="769525" y="223599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xmlns="" id="{52616B86-C6BE-4716-9A62-9C22E44D4159}"/>
              </a:ext>
            </a:extLst>
          </p:cNvPr>
          <p:cNvSpPr/>
          <p:nvPr/>
        </p:nvSpPr>
        <p:spPr>
          <a:xfrm>
            <a:off x="9648014" y="1910503"/>
            <a:ext cx="457243" cy="274128"/>
          </a:xfrm>
          <a:custGeom>
            <a:avLst/>
            <a:gdLst>
              <a:gd name="connsiteX0" fmla="*/ 234073 w 457243"/>
              <a:gd name="connsiteY0" fmla="*/ 71437 h 274128"/>
              <a:gd name="connsiteX1" fmla="*/ 4615 w 457243"/>
              <a:gd name="connsiteY1" fmla="*/ 0 h 274128"/>
              <a:gd name="connsiteX2" fmla="*/ 183161 w 457243"/>
              <a:gd name="connsiteY2" fmla="*/ 269514 h 274128"/>
              <a:gd name="connsiteX3" fmla="*/ 452674 w 457243"/>
              <a:gd name="connsiteY3" fmla="*/ 90967 h 274128"/>
              <a:gd name="connsiteX4" fmla="*/ 457243 w 457243"/>
              <a:gd name="connsiteY4" fmla="*/ 46291 h 274128"/>
              <a:gd name="connsiteX5" fmla="*/ 453672 w 457243"/>
              <a:gd name="connsiteY5" fmla="*/ 7144 h 274128"/>
              <a:gd name="connsiteX6" fmla="*/ 234073 w 457243"/>
              <a:gd name="connsiteY6" fmla="*/ 71437 h 27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43" h="274128">
                <a:moveTo>
                  <a:pt x="234073" y="71437"/>
                </a:moveTo>
                <a:cubicBezTo>
                  <a:pt x="152127" y="71350"/>
                  <a:pt x="72130" y="46444"/>
                  <a:pt x="4615" y="0"/>
                </a:cubicBezTo>
                <a:cubicBezTo>
                  <a:pt x="-20505" y="123728"/>
                  <a:pt x="59432" y="244393"/>
                  <a:pt x="183161" y="269514"/>
                </a:cubicBezTo>
                <a:cubicBezTo>
                  <a:pt x="306889" y="294633"/>
                  <a:pt x="427554" y="214695"/>
                  <a:pt x="452674" y="90967"/>
                </a:cubicBezTo>
                <a:cubicBezTo>
                  <a:pt x="455660" y="76261"/>
                  <a:pt x="457191" y="61298"/>
                  <a:pt x="457243" y="46291"/>
                </a:cubicBezTo>
                <a:cubicBezTo>
                  <a:pt x="457151" y="33166"/>
                  <a:pt x="455955" y="20070"/>
                  <a:pt x="453672" y="7144"/>
                </a:cubicBezTo>
                <a:cubicBezTo>
                  <a:pt x="388129" y="49139"/>
                  <a:pt x="311915" y="71452"/>
                  <a:pt x="234073" y="71437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xmlns="" id="{661C87AC-DA3D-4FEA-9BFB-960FD9EA2B81}"/>
              </a:ext>
            </a:extLst>
          </p:cNvPr>
          <p:cNvSpPr/>
          <p:nvPr/>
        </p:nvSpPr>
        <p:spPr>
          <a:xfrm>
            <a:off x="9562394" y="1569002"/>
            <a:ext cx="642235" cy="370062"/>
          </a:xfrm>
          <a:custGeom>
            <a:avLst/>
            <a:gdLst>
              <a:gd name="connsiteX0" fmla="*/ 615730 w 642235"/>
              <a:gd name="connsiteY0" fmla="*/ 108042 h 370062"/>
              <a:gd name="connsiteX1" fmla="*/ 482142 w 642235"/>
              <a:gd name="connsiteY1" fmla="*/ 71466 h 370062"/>
              <a:gd name="connsiteX2" fmla="*/ 337981 w 642235"/>
              <a:gd name="connsiteY2" fmla="*/ 4172 h 370062"/>
              <a:gd name="connsiteX3" fmla="*/ 304834 w 642235"/>
              <a:gd name="connsiteY3" fmla="*/ 4172 h 370062"/>
              <a:gd name="connsiteX4" fmla="*/ 160673 w 642235"/>
              <a:gd name="connsiteY4" fmla="*/ 71466 h 370062"/>
              <a:gd name="connsiteX5" fmla="*/ 27085 w 642235"/>
              <a:gd name="connsiteY5" fmla="*/ 108042 h 370062"/>
              <a:gd name="connsiteX6" fmla="*/ 830 w 642235"/>
              <a:gd name="connsiteY6" fmla="*/ 149293 h 370062"/>
              <a:gd name="connsiteX7" fmla="*/ 10083 w 642235"/>
              <a:gd name="connsiteY7" fmla="*/ 166192 h 370062"/>
              <a:gd name="connsiteX8" fmla="*/ 67233 w 642235"/>
              <a:gd name="connsiteY8" fmla="*/ 223342 h 370062"/>
              <a:gd name="connsiteX9" fmla="*/ 67233 w 642235"/>
              <a:gd name="connsiteY9" fmla="*/ 242059 h 370062"/>
              <a:gd name="connsiteX10" fmla="*/ 93950 w 642235"/>
              <a:gd name="connsiteY10" fmla="*/ 292923 h 370062"/>
              <a:gd name="connsiteX11" fmla="*/ 112381 w 642235"/>
              <a:gd name="connsiteY11" fmla="*/ 305638 h 370062"/>
              <a:gd name="connsiteX12" fmla="*/ 516860 w 642235"/>
              <a:gd name="connsiteY12" fmla="*/ 311925 h 370062"/>
              <a:gd name="connsiteX13" fmla="*/ 546435 w 642235"/>
              <a:gd name="connsiteY13" fmla="*/ 292780 h 370062"/>
              <a:gd name="connsiteX14" fmla="*/ 575010 w 642235"/>
              <a:gd name="connsiteY14" fmla="*/ 240773 h 370062"/>
              <a:gd name="connsiteX15" fmla="*/ 575010 w 642235"/>
              <a:gd name="connsiteY15" fmla="*/ 223771 h 370062"/>
              <a:gd name="connsiteX16" fmla="*/ 632160 w 642235"/>
              <a:gd name="connsiteY16" fmla="*/ 166621 h 370062"/>
              <a:gd name="connsiteX17" fmla="*/ 632057 w 642235"/>
              <a:gd name="connsiteY17" fmla="*/ 117723 h 370062"/>
              <a:gd name="connsiteX18" fmla="*/ 615158 w 642235"/>
              <a:gd name="connsiteY18" fmla="*/ 108471 h 370062"/>
              <a:gd name="connsiteX19" fmla="*/ 372842 w 642235"/>
              <a:gd name="connsiteY19" fmla="*/ 169050 h 370062"/>
              <a:gd name="connsiteX20" fmla="*/ 320836 w 642235"/>
              <a:gd name="connsiteY20" fmla="*/ 228200 h 370062"/>
              <a:gd name="connsiteX21" fmla="*/ 268829 w 642235"/>
              <a:gd name="connsiteY21" fmla="*/ 169050 h 370062"/>
              <a:gd name="connsiteX22" fmla="*/ 274116 w 642235"/>
              <a:gd name="connsiteY22" fmla="*/ 136760 h 370062"/>
              <a:gd name="connsiteX23" fmla="*/ 266972 w 642235"/>
              <a:gd name="connsiteY23" fmla="*/ 120615 h 370062"/>
              <a:gd name="connsiteX24" fmla="*/ 285688 w 642235"/>
              <a:gd name="connsiteY24" fmla="*/ 102756 h 370062"/>
              <a:gd name="connsiteX25" fmla="*/ 303691 w 642235"/>
              <a:gd name="connsiteY25" fmla="*/ 109757 h 370062"/>
              <a:gd name="connsiteX26" fmla="*/ 321693 w 642235"/>
              <a:gd name="connsiteY26" fmla="*/ 103042 h 370062"/>
              <a:gd name="connsiteX27" fmla="*/ 339695 w 642235"/>
              <a:gd name="connsiteY27" fmla="*/ 109757 h 370062"/>
              <a:gd name="connsiteX28" fmla="*/ 357126 w 642235"/>
              <a:gd name="connsiteY28" fmla="*/ 102756 h 370062"/>
              <a:gd name="connsiteX29" fmla="*/ 374985 w 642235"/>
              <a:gd name="connsiteY29" fmla="*/ 120615 h 370062"/>
              <a:gd name="connsiteX30" fmla="*/ 367842 w 642235"/>
              <a:gd name="connsiteY30" fmla="*/ 136760 h 370062"/>
              <a:gd name="connsiteX31" fmla="*/ 373414 w 642235"/>
              <a:gd name="connsiteY31" fmla="*/ 169050 h 37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2235" h="370062">
                <a:moveTo>
                  <a:pt x="615730" y="108042"/>
                </a:moveTo>
                <a:cubicBezTo>
                  <a:pt x="570453" y="98768"/>
                  <a:pt x="525829" y="86550"/>
                  <a:pt x="482142" y="71466"/>
                </a:cubicBezTo>
                <a:cubicBezTo>
                  <a:pt x="449995" y="59179"/>
                  <a:pt x="370413" y="21317"/>
                  <a:pt x="337981" y="4172"/>
                </a:cubicBezTo>
                <a:cubicBezTo>
                  <a:pt x="327632" y="-1391"/>
                  <a:pt x="315182" y="-1391"/>
                  <a:pt x="304834" y="4172"/>
                </a:cubicBezTo>
                <a:cubicBezTo>
                  <a:pt x="272401" y="21317"/>
                  <a:pt x="192820" y="59179"/>
                  <a:pt x="160673" y="71466"/>
                </a:cubicBezTo>
                <a:cubicBezTo>
                  <a:pt x="116986" y="86550"/>
                  <a:pt x="72362" y="98768"/>
                  <a:pt x="27085" y="108042"/>
                </a:cubicBezTo>
                <a:cubicBezTo>
                  <a:pt x="8444" y="112183"/>
                  <a:pt x="-3310" y="130652"/>
                  <a:pt x="830" y="149293"/>
                </a:cubicBezTo>
                <a:cubicBezTo>
                  <a:pt x="2250" y="155690"/>
                  <a:pt x="5459" y="161550"/>
                  <a:pt x="10083" y="166192"/>
                </a:cubicBezTo>
                <a:lnTo>
                  <a:pt x="67233" y="223342"/>
                </a:lnTo>
                <a:lnTo>
                  <a:pt x="67233" y="242059"/>
                </a:lnTo>
                <a:cubicBezTo>
                  <a:pt x="67248" y="262372"/>
                  <a:pt x="77234" y="281382"/>
                  <a:pt x="93950" y="292923"/>
                </a:cubicBezTo>
                <a:lnTo>
                  <a:pt x="112381" y="305638"/>
                </a:lnTo>
                <a:cubicBezTo>
                  <a:pt x="233576" y="389192"/>
                  <a:pt x="393126" y="391671"/>
                  <a:pt x="516860" y="311925"/>
                </a:cubicBezTo>
                <a:lnTo>
                  <a:pt x="546435" y="292780"/>
                </a:lnTo>
                <a:cubicBezTo>
                  <a:pt x="564195" y="281441"/>
                  <a:pt x="574963" y="261844"/>
                  <a:pt x="575010" y="240773"/>
                </a:cubicBezTo>
                <a:lnTo>
                  <a:pt x="575010" y="223771"/>
                </a:lnTo>
                <a:lnTo>
                  <a:pt x="632160" y="166621"/>
                </a:lnTo>
                <a:cubicBezTo>
                  <a:pt x="645635" y="153089"/>
                  <a:pt x="645588" y="131198"/>
                  <a:pt x="632057" y="117723"/>
                </a:cubicBezTo>
                <a:cubicBezTo>
                  <a:pt x="627414" y="113100"/>
                  <a:pt x="621555" y="109891"/>
                  <a:pt x="615158" y="108471"/>
                </a:cubicBezTo>
                <a:close/>
                <a:moveTo>
                  <a:pt x="372842" y="169050"/>
                </a:moveTo>
                <a:cubicBezTo>
                  <a:pt x="372842" y="213770"/>
                  <a:pt x="320836" y="228200"/>
                  <a:pt x="320836" y="228200"/>
                </a:cubicBezTo>
                <a:cubicBezTo>
                  <a:pt x="320836" y="228200"/>
                  <a:pt x="268829" y="213913"/>
                  <a:pt x="268829" y="169050"/>
                </a:cubicBezTo>
                <a:cubicBezTo>
                  <a:pt x="268829" y="151048"/>
                  <a:pt x="274116" y="151048"/>
                  <a:pt x="274116" y="136760"/>
                </a:cubicBezTo>
                <a:cubicBezTo>
                  <a:pt x="273204" y="130841"/>
                  <a:pt x="270740" y="125270"/>
                  <a:pt x="266972" y="120615"/>
                </a:cubicBezTo>
                <a:lnTo>
                  <a:pt x="285688" y="102756"/>
                </a:lnTo>
                <a:cubicBezTo>
                  <a:pt x="290568" y="107315"/>
                  <a:pt x="297014" y="109821"/>
                  <a:pt x="303691" y="109757"/>
                </a:cubicBezTo>
                <a:cubicBezTo>
                  <a:pt x="310312" y="109801"/>
                  <a:pt x="316718" y="107411"/>
                  <a:pt x="321693" y="103042"/>
                </a:cubicBezTo>
                <a:cubicBezTo>
                  <a:pt x="326701" y="107355"/>
                  <a:pt x="333086" y="109737"/>
                  <a:pt x="339695" y="109757"/>
                </a:cubicBezTo>
                <a:cubicBezTo>
                  <a:pt x="346175" y="109677"/>
                  <a:pt x="352391" y="107179"/>
                  <a:pt x="357126" y="102756"/>
                </a:cubicBezTo>
                <a:lnTo>
                  <a:pt x="374985" y="120615"/>
                </a:lnTo>
                <a:cubicBezTo>
                  <a:pt x="371248" y="125289"/>
                  <a:pt x="368786" y="130851"/>
                  <a:pt x="367842" y="136760"/>
                </a:cubicBezTo>
                <a:cubicBezTo>
                  <a:pt x="368127" y="151048"/>
                  <a:pt x="373414" y="151048"/>
                  <a:pt x="373414" y="169050"/>
                </a:cubicBezTo>
                <a:close/>
              </a:path>
            </a:pathLst>
          </a:custGeom>
          <a:solidFill>
            <a:srgbClr val="000000"/>
          </a:soli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0" name="그래픽 25" descr="사무직 근로자">
            <a:extLst>
              <a:ext uri="{FF2B5EF4-FFF2-40B4-BE49-F238E27FC236}">
                <a16:creationId xmlns:a16="http://schemas.microsoft.com/office/drawing/2014/main" xmlns="" id="{D811833B-8414-4CF5-9DE3-066B46E1790A}"/>
              </a:ext>
            </a:extLst>
          </p:cNvPr>
          <p:cNvGrpSpPr/>
          <p:nvPr/>
        </p:nvGrpSpPr>
        <p:grpSpPr>
          <a:xfrm>
            <a:off x="9190858" y="4391345"/>
            <a:ext cx="1341021" cy="1341021"/>
            <a:chOff x="9190858" y="4391345"/>
            <a:chExt cx="1341021" cy="1341021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EB8C8D92-CD57-4CD2-B696-04F33E74F863}"/>
                </a:ext>
              </a:extLst>
            </p:cNvPr>
            <p:cNvSpPr/>
            <p:nvPr/>
          </p:nvSpPr>
          <p:spPr>
            <a:xfrm>
              <a:off x="9414361" y="5109070"/>
              <a:ext cx="346011" cy="427729"/>
            </a:xfrm>
            <a:custGeom>
              <a:avLst/>
              <a:gdLst>
                <a:gd name="connsiteX0" fmla="*/ 297120 w 346011"/>
                <a:gd name="connsiteY0" fmla="*/ 0 h 427729"/>
                <a:gd name="connsiteX1" fmla="*/ 262617 w 346011"/>
                <a:gd name="connsiteY1" fmla="*/ 8661 h 427729"/>
                <a:gd name="connsiteX2" fmla="*/ 44701 w 346011"/>
                <a:gd name="connsiteY2" fmla="*/ 114825 h 427729"/>
                <a:gd name="connsiteX3" fmla="*/ 0 w 346011"/>
                <a:gd name="connsiteY3" fmla="*/ 204226 h 427729"/>
                <a:gd name="connsiteX4" fmla="*/ 0 w 346011"/>
                <a:gd name="connsiteY4" fmla="*/ 427730 h 427729"/>
                <a:gd name="connsiteX5" fmla="*/ 346011 w 346011"/>
                <a:gd name="connsiteY5" fmla="*/ 427730 h 42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6011" h="427729">
                  <a:moveTo>
                    <a:pt x="297120" y="0"/>
                  </a:moveTo>
                  <a:cubicBezTo>
                    <a:pt x="285665" y="2654"/>
                    <a:pt x="274071" y="5588"/>
                    <a:pt x="262617" y="8661"/>
                  </a:cubicBezTo>
                  <a:cubicBezTo>
                    <a:pt x="184492" y="31458"/>
                    <a:pt x="110806" y="67357"/>
                    <a:pt x="44701" y="114825"/>
                  </a:cubicBezTo>
                  <a:cubicBezTo>
                    <a:pt x="17140" y="136408"/>
                    <a:pt x="729" y="169228"/>
                    <a:pt x="0" y="204226"/>
                  </a:cubicBezTo>
                  <a:lnTo>
                    <a:pt x="0" y="427730"/>
                  </a:lnTo>
                  <a:lnTo>
                    <a:pt x="346011" y="427730"/>
                  </a:lnTo>
                  <a:close/>
                </a:path>
              </a:pathLst>
            </a:custGeom>
            <a:solidFill>
              <a:srgbClr val="000000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CD2C8C1D-E716-48A8-B66A-ABC7CF12197B}"/>
                </a:ext>
              </a:extLst>
            </p:cNvPr>
            <p:cNvSpPr/>
            <p:nvPr/>
          </p:nvSpPr>
          <p:spPr>
            <a:xfrm>
              <a:off x="9637865" y="4600879"/>
              <a:ext cx="447007" cy="447007"/>
            </a:xfrm>
            <a:custGeom>
              <a:avLst/>
              <a:gdLst>
                <a:gd name="connsiteX0" fmla="*/ 447007 w 447007"/>
                <a:gd name="connsiteY0" fmla="*/ 223504 h 447007"/>
                <a:gd name="connsiteX1" fmla="*/ 223504 w 447007"/>
                <a:gd name="connsiteY1" fmla="*/ 447007 h 447007"/>
                <a:gd name="connsiteX2" fmla="*/ 0 w 447007"/>
                <a:gd name="connsiteY2" fmla="*/ 223504 h 447007"/>
                <a:gd name="connsiteX3" fmla="*/ 223504 w 447007"/>
                <a:gd name="connsiteY3" fmla="*/ 0 h 447007"/>
                <a:gd name="connsiteX4" fmla="*/ 447007 w 447007"/>
                <a:gd name="connsiteY4" fmla="*/ 223504 h 4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007" h="447007">
                  <a:moveTo>
                    <a:pt x="447007" y="223504"/>
                  </a:moveTo>
                  <a:cubicBezTo>
                    <a:pt x="447007" y="346941"/>
                    <a:pt x="346941" y="447007"/>
                    <a:pt x="223504" y="447007"/>
                  </a:cubicBezTo>
                  <a:cubicBezTo>
                    <a:pt x="100066" y="447007"/>
                    <a:pt x="0" y="346941"/>
                    <a:pt x="0" y="223504"/>
                  </a:cubicBezTo>
                  <a:cubicBezTo>
                    <a:pt x="0" y="100066"/>
                    <a:pt x="100066" y="0"/>
                    <a:pt x="223504" y="0"/>
                  </a:cubicBezTo>
                  <a:cubicBezTo>
                    <a:pt x="346941" y="0"/>
                    <a:pt x="447007" y="100066"/>
                    <a:pt x="447007" y="223504"/>
                  </a:cubicBezTo>
                  <a:close/>
                </a:path>
              </a:pathLst>
            </a:custGeom>
            <a:solidFill>
              <a:srgbClr val="000000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30362DB9-9956-44C6-BCBB-1495A3A895F7}"/>
                </a:ext>
              </a:extLst>
            </p:cNvPr>
            <p:cNvSpPr/>
            <p:nvPr/>
          </p:nvSpPr>
          <p:spPr>
            <a:xfrm>
              <a:off x="9962364" y="5108372"/>
              <a:ext cx="346011" cy="428428"/>
            </a:xfrm>
            <a:custGeom>
              <a:avLst/>
              <a:gdLst>
                <a:gd name="connsiteX0" fmla="*/ 301311 w 346011"/>
                <a:gd name="connsiteY0" fmla="*/ 115523 h 428428"/>
                <a:gd name="connsiteX1" fmla="*/ 83395 w 346011"/>
                <a:gd name="connsiteY1" fmla="*/ 9359 h 428428"/>
                <a:gd name="connsiteX2" fmla="*/ 48891 w 346011"/>
                <a:gd name="connsiteY2" fmla="*/ 0 h 428428"/>
                <a:gd name="connsiteX3" fmla="*/ 0 w 346011"/>
                <a:gd name="connsiteY3" fmla="*/ 428428 h 428428"/>
                <a:gd name="connsiteX4" fmla="*/ 346011 w 346011"/>
                <a:gd name="connsiteY4" fmla="*/ 428428 h 428428"/>
                <a:gd name="connsiteX5" fmla="*/ 346011 w 346011"/>
                <a:gd name="connsiteY5" fmla="*/ 204925 h 428428"/>
                <a:gd name="connsiteX6" fmla="*/ 301311 w 346011"/>
                <a:gd name="connsiteY6" fmla="*/ 115523 h 428428"/>
                <a:gd name="connsiteX7" fmla="*/ 248229 w 346011"/>
                <a:gd name="connsiteY7" fmla="*/ 274770 h 428428"/>
                <a:gd name="connsiteX8" fmla="*/ 108539 w 346011"/>
                <a:gd name="connsiteY8" fmla="*/ 274770 h 428428"/>
                <a:gd name="connsiteX9" fmla="*/ 108539 w 346011"/>
                <a:gd name="connsiteY9" fmla="*/ 246832 h 428428"/>
                <a:gd name="connsiteX10" fmla="*/ 248229 w 346011"/>
                <a:gd name="connsiteY10" fmla="*/ 246832 h 42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6011" h="428428">
                  <a:moveTo>
                    <a:pt x="301311" y="115523"/>
                  </a:moveTo>
                  <a:cubicBezTo>
                    <a:pt x="239847" y="65235"/>
                    <a:pt x="161621" y="31710"/>
                    <a:pt x="83395" y="9359"/>
                  </a:cubicBezTo>
                  <a:cubicBezTo>
                    <a:pt x="72220" y="6007"/>
                    <a:pt x="60625" y="2933"/>
                    <a:pt x="48891" y="0"/>
                  </a:cubicBezTo>
                  <a:lnTo>
                    <a:pt x="0" y="428428"/>
                  </a:lnTo>
                  <a:lnTo>
                    <a:pt x="346011" y="428428"/>
                  </a:lnTo>
                  <a:lnTo>
                    <a:pt x="346011" y="204925"/>
                  </a:lnTo>
                  <a:cubicBezTo>
                    <a:pt x="345282" y="169927"/>
                    <a:pt x="328871" y="137107"/>
                    <a:pt x="301311" y="115523"/>
                  </a:cubicBezTo>
                  <a:close/>
                  <a:moveTo>
                    <a:pt x="248229" y="274770"/>
                  </a:moveTo>
                  <a:lnTo>
                    <a:pt x="108539" y="274770"/>
                  </a:lnTo>
                  <a:lnTo>
                    <a:pt x="108539" y="246832"/>
                  </a:lnTo>
                  <a:lnTo>
                    <a:pt x="248229" y="246832"/>
                  </a:lnTo>
                  <a:close/>
                </a:path>
              </a:pathLst>
            </a:custGeom>
            <a:solidFill>
              <a:srgbClr val="000000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702CB5DB-E483-4799-8446-F42701907606}"/>
                </a:ext>
              </a:extLst>
            </p:cNvPr>
            <p:cNvSpPr/>
            <p:nvPr/>
          </p:nvSpPr>
          <p:spPr>
            <a:xfrm>
              <a:off x="9791523" y="5089793"/>
              <a:ext cx="139689" cy="83813"/>
            </a:xfrm>
            <a:custGeom>
              <a:avLst/>
              <a:gdLst>
                <a:gd name="connsiteX0" fmla="*/ 112590 w 139689"/>
                <a:gd name="connsiteY0" fmla="*/ 83814 h 83813"/>
                <a:gd name="connsiteX1" fmla="*/ 139690 w 139689"/>
                <a:gd name="connsiteY1" fmla="*/ 0 h 83813"/>
                <a:gd name="connsiteX2" fmla="*/ 0 w 139689"/>
                <a:gd name="connsiteY2" fmla="*/ 0 h 83813"/>
                <a:gd name="connsiteX3" fmla="*/ 27100 w 139689"/>
                <a:gd name="connsiteY3" fmla="*/ 83814 h 83813"/>
                <a:gd name="connsiteX4" fmla="*/ 112590 w 139689"/>
                <a:gd name="connsiteY4" fmla="*/ 83814 h 8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89" h="83813">
                  <a:moveTo>
                    <a:pt x="112590" y="83814"/>
                  </a:moveTo>
                  <a:lnTo>
                    <a:pt x="139690" y="0"/>
                  </a:lnTo>
                  <a:lnTo>
                    <a:pt x="0" y="0"/>
                  </a:lnTo>
                  <a:lnTo>
                    <a:pt x="27100" y="83814"/>
                  </a:lnTo>
                  <a:lnTo>
                    <a:pt x="112590" y="83814"/>
                  </a:lnTo>
                  <a:close/>
                </a:path>
              </a:pathLst>
            </a:custGeom>
            <a:solidFill>
              <a:srgbClr val="000000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50698CB3-3E80-4E2A-9515-0F6AE4D04DB3}"/>
                </a:ext>
              </a:extLst>
            </p:cNvPr>
            <p:cNvSpPr/>
            <p:nvPr/>
          </p:nvSpPr>
          <p:spPr>
            <a:xfrm>
              <a:off x="9801720" y="5201545"/>
              <a:ext cx="119295" cy="335255"/>
            </a:xfrm>
            <a:custGeom>
              <a:avLst/>
              <a:gdLst>
                <a:gd name="connsiteX0" fmla="*/ 18998 w 119295"/>
                <a:gd name="connsiteY0" fmla="*/ 0 h 335255"/>
                <a:gd name="connsiteX1" fmla="*/ 0 w 119295"/>
                <a:gd name="connsiteY1" fmla="*/ 275608 h 335255"/>
                <a:gd name="connsiteX2" fmla="*/ 59648 w 119295"/>
                <a:gd name="connsiteY2" fmla="*/ 335255 h 335255"/>
                <a:gd name="connsiteX3" fmla="*/ 119295 w 119295"/>
                <a:gd name="connsiteY3" fmla="*/ 275608 h 335255"/>
                <a:gd name="connsiteX4" fmla="*/ 100297 w 119295"/>
                <a:gd name="connsiteY4" fmla="*/ 0 h 335255"/>
                <a:gd name="connsiteX5" fmla="*/ 18998 w 119295"/>
                <a:gd name="connsiteY5" fmla="*/ 0 h 3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95" h="335255">
                  <a:moveTo>
                    <a:pt x="18998" y="0"/>
                  </a:moveTo>
                  <a:lnTo>
                    <a:pt x="0" y="275608"/>
                  </a:lnTo>
                  <a:lnTo>
                    <a:pt x="59648" y="335255"/>
                  </a:lnTo>
                  <a:lnTo>
                    <a:pt x="119295" y="275608"/>
                  </a:lnTo>
                  <a:lnTo>
                    <a:pt x="100297" y="0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rgbClr val="000000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03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3"/>
          <p:cNvSpPr/>
          <p:nvPr/>
        </p:nvSpPr>
        <p:spPr>
          <a:xfrm rot="5400000">
            <a:off x="2667794" y="-2666206"/>
            <a:ext cx="6858001" cy="12190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endParaRPr lang="de-DE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de-DE" sz="3598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blipFill dpi="0" rotWithShape="1">
            <a:blip r:embed="rId2">
              <a:alphaModFix amt="33000"/>
            </a:blip>
            <a:srcRect/>
            <a:stretch>
              <a:fillRect t="-7738" b="-77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실행 단추: 비어 있음 2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CD21DCE5-077A-4803-AD22-9BA0E0D1E657}"/>
              </a:ext>
            </a:extLst>
          </p:cNvPr>
          <p:cNvSpPr/>
          <p:nvPr/>
        </p:nvSpPr>
        <p:spPr>
          <a:xfrm>
            <a:off x="783771" y="831273"/>
            <a:ext cx="4714504" cy="2434441"/>
          </a:xfrm>
          <a:prstGeom prst="actionButtonBlan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2" name="실행 단추: 비어 있음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8A40F7A1-5CB8-4CC9-A0EB-5FCE1AA38E3D}"/>
              </a:ext>
            </a:extLst>
          </p:cNvPr>
          <p:cNvSpPr/>
          <p:nvPr/>
        </p:nvSpPr>
        <p:spPr>
          <a:xfrm>
            <a:off x="6258296" y="831273"/>
            <a:ext cx="5149933" cy="688769"/>
          </a:xfrm>
          <a:prstGeom prst="actionButtonBlank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학습지원</a:t>
            </a:r>
          </a:p>
        </p:txBody>
      </p:sp>
      <p:sp>
        <p:nvSpPr>
          <p:cNvPr id="10" name="실행 단추: 비어 있음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576C58D-83D6-4755-9A27-3C2D365842F9}"/>
              </a:ext>
            </a:extLst>
          </p:cNvPr>
          <p:cNvSpPr/>
          <p:nvPr/>
        </p:nvSpPr>
        <p:spPr>
          <a:xfrm>
            <a:off x="6270171" y="1814946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1. </a:t>
            </a:r>
            <a:r>
              <a:rPr lang="ko-KR" altLang="en-US" b="1" dirty="0">
                <a:solidFill>
                  <a:schemeClr val="tx1"/>
                </a:solidFill>
              </a:rPr>
              <a:t>공지 사항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실행 단추: 비어 있음 10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322F509-DB1F-4A38-946D-17DE7CBF5709}"/>
              </a:ext>
            </a:extLst>
          </p:cNvPr>
          <p:cNvSpPr/>
          <p:nvPr/>
        </p:nvSpPr>
        <p:spPr>
          <a:xfrm>
            <a:off x="6258295" y="2921329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2. </a:t>
            </a:r>
            <a:r>
              <a:rPr lang="ko-KR" altLang="en-US" b="1" dirty="0">
                <a:solidFill>
                  <a:schemeClr val="tx1"/>
                </a:solidFill>
              </a:rPr>
              <a:t>강의 목록</a:t>
            </a:r>
          </a:p>
        </p:txBody>
      </p:sp>
      <p:sp>
        <p:nvSpPr>
          <p:cNvPr id="12" name="실행 단추: 비어 있음 1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A5034E87-C730-4905-B086-5EBC249EFBD7}"/>
              </a:ext>
            </a:extLst>
          </p:cNvPr>
          <p:cNvSpPr/>
          <p:nvPr/>
        </p:nvSpPr>
        <p:spPr>
          <a:xfrm>
            <a:off x="6270171" y="4027712"/>
            <a:ext cx="5149933" cy="688769"/>
          </a:xfrm>
          <a:prstGeom prst="actionButtonBlan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	3. </a:t>
            </a:r>
            <a:r>
              <a:rPr lang="ko-KR" altLang="en-US" b="1" dirty="0">
                <a:solidFill>
                  <a:schemeClr val="tx1"/>
                </a:solidFill>
              </a:rPr>
              <a:t>학습 자료</a:t>
            </a:r>
          </a:p>
        </p:txBody>
      </p:sp>
      <p:sp>
        <p:nvSpPr>
          <p:cNvPr id="14" name="실행 단추: 비어 있음 13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2448FEF9-C660-482B-AC3C-9790E86E2017}"/>
              </a:ext>
            </a:extLst>
          </p:cNvPr>
          <p:cNvSpPr/>
          <p:nvPr/>
        </p:nvSpPr>
        <p:spPr>
          <a:xfrm>
            <a:off x="783771" y="831272"/>
            <a:ext cx="4714504" cy="2434441"/>
          </a:xfrm>
          <a:prstGeom prst="actionButtonBlank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sp>
        <p:nvSpPr>
          <p:cNvPr id="17" name="실행 단추: 비어 있음 16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CFA5FB7D-FAF6-46E6-9246-789C72C79F83}"/>
              </a:ext>
            </a:extLst>
          </p:cNvPr>
          <p:cNvSpPr/>
          <p:nvPr/>
        </p:nvSpPr>
        <p:spPr>
          <a:xfrm>
            <a:off x="783771" y="831272"/>
            <a:ext cx="4714504" cy="2434441"/>
          </a:xfrm>
          <a:prstGeom prst="actionButtonBlank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학생</a:t>
            </a:r>
          </a:p>
        </p:txBody>
      </p:sp>
      <p:pic>
        <p:nvPicPr>
          <p:cNvPr id="18" name="그래픽 17" descr="프로그래머">
            <a:extLst>
              <a:ext uri="{FF2B5EF4-FFF2-40B4-BE49-F238E27FC236}">
                <a16:creationId xmlns:a16="http://schemas.microsoft.com/office/drawing/2014/main" xmlns="" id="{00FF9CF1-E627-4949-85FA-C9C136AA6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141023" y="1247027"/>
            <a:ext cx="1569325" cy="156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92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1326</Words>
  <Application>Microsoft Office PowerPoint</Application>
  <PresentationFormat>사용자 지정</PresentationFormat>
  <Paragraphs>880</Paragraphs>
  <Slides>75</Slides>
  <Notes>53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</dc:creator>
  <cp:lastModifiedBy>Sysceo.com</cp:lastModifiedBy>
  <cp:revision>177</cp:revision>
  <dcterms:created xsi:type="dcterms:W3CDTF">2019-04-05T22:27:50Z</dcterms:created>
  <dcterms:modified xsi:type="dcterms:W3CDTF">2024-04-01T07:47:41Z</dcterms:modified>
</cp:coreProperties>
</file>